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9" r:id="rId4"/>
    <p:sldId id="270" r:id="rId5"/>
    <p:sldId id="271" r:id="rId6"/>
    <p:sldId id="2046" r:id="rId7"/>
    <p:sldId id="272" r:id="rId8"/>
    <p:sldId id="273" r:id="rId9"/>
    <p:sldId id="1198" r:id="rId10"/>
    <p:sldId id="1204" r:id="rId11"/>
    <p:sldId id="1199" r:id="rId12"/>
    <p:sldId id="1209" r:id="rId13"/>
    <p:sldId id="1202" r:id="rId14"/>
    <p:sldId id="1200" r:id="rId15"/>
    <p:sldId id="1208" r:id="rId16"/>
    <p:sldId id="2045" r:id="rId17"/>
    <p:sldId id="2044" r:id="rId18"/>
    <p:sldId id="1203" r:id="rId19"/>
    <p:sldId id="1210" r:id="rId20"/>
    <p:sldId id="26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Montserrat ExtraBold" panose="020B0604020202020204" charset="0"/>
      <p:bold r:id="rId47"/>
      <p:boldItalic r:id="rId48"/>
    </p:embeddedFont>
    <p:embeddedFont>
      <p:font typeface="Montserrat ExtraLight" panose="020B0604020202020204" charset="0"/>
      <p:regular r:id="rId49"/>
      <p:bold r:id="rId50"/>
      <p:italic r:id="rId51"/>
      <p:boldItalic r:id="rId52"/>
    </p:embeddedFont>
    <p:embeddedFont>
      <p:font typeface="Montserrat Light" panose="020B0604020202020204" charset="0"/>
      <p:regular r:id="rId53"/>
      <p:bold r:id="rId54"/>
      <p:italic r:id="rId55"/>
      <p:boldItalic r:id="rId56"/>
    </p:embeddedFont>
    <p:embeddedFont>
      <p:font typeface="Montserrat Medium" panose="020B0604020202020204" charset="0"/>
      <p:regular r:id="rId57"/>
      <p:bold r:id="rId58"/>
      <p:italic r:id="rId59"/>
      <p:boldItalic r:id="rId60"/>
    </p:embeddedFont>
    <p:embeddedFont>
      <p:font typeface="Montserrat SemiBold" panose="020B0604020202020204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39B19C06-060D-4457-9751-2FDA08A57810}">
          <p14:sldIdLst>
            <p14:sldId id="256"/>
            <p14:sldId id="269"/>
            <p14:sldId id="270"/>
          </p14:sldIdLst>
        </p14:section>
        <p14:section name="Agenda" id="{BC07A72B-B068-499A-9414-E105E63A57A7}">
          <p14:sldIdLst>
            <p14:sldId id="271"/>
            <p14:sldId id="2046"/>
          </p14:sldIdLst>
        </p14:section>
        <p14:section name="Azure Functions" id="{9D01DD12-252F-4F86-A805-40D79B54357F}">
          <p14:sldIdLst>
            <p14:sldId id="272"/>
            <p14:sldId id="273"/>
          </p14:sldIdLst>
        </p14:section>
        <p14:section name="HPA" id="{CD6A479C-1479-48FD-B989-4864EDFE4A20}">
          <p14:sldIdLst>
            <p14:sldId id="1198"/>
            <p14:sldId id="1204"/>
          </p14:sldIdLst>
        </p14:section>
        <p14:section name="KEDA" id="{FA148590-550A-4B76-97B3-8EEB6CA1ED03}">
          <p14:sldIdLst>
            <p14:sldId id="1199"/>
            <p14:sldId id="1209"/>
            <p14:sldId id="1202"/>
            <p14:sldId id="1200"/>
            <p14:sldId id="1208"/>
            <p14:sldId id="2045"/>
            <p14:sldId id="2044"/>
            <p14:sldId id="1203"/>
            <p14:sldId id="1210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97">
          <p15:clr>
            <a:srgbClr val="A4A3A4"/>
          </p15:clr>
        </p15:guide>
        <p15:guide id="2" pos="58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GfMO9gQW+wnWRTCEbQbY2H+5Q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697"/>
        <p:guide pos="5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63" Type="http://schemas.openxmlformats.org/officeDocument/2006/relationships/font" Target="fonts/font41.fntdata"/><Relationship Id="rId68" Type="http://schemas.openxmlformats.org/officeDocument/2006/relationships/font" Target="fonts/font4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66" Type="http://schemas.openxmlformats.org/officeDocument/2006/relationships/font" Target="fonts/font44.fntdata"/><Relationship Id="rId5" Type="http://schemas.openxmlformats.org/officeDocument/2006/relationships/slide" Target="slides/slide3.xml"/><Relationship Id="rId61" Type="http://schemas.openxmlformats.org/officeDocument/2006/relationships/font" Target="fonts/font3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font" Target="fonts/font42.fntdata"/><Relationship Id="rId69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67" Type="http://schemas.openxmlformats.org/officeDocument/2006/relationships/font" Target="fonts/font45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font" Target="fonts/font4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font" Target="fonts/font38.fntdata"/><Relationship Id="rId65" Type="http://schemas.openxmlformats.org/officeDocument/2006/relationships/font" Target="fonts/font43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7.fntdata"/><Relationship Id="rId34" Type="http://schemas.openxmlformats.org/officeDocument/2006/relationships/font" Target="fonts/font12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38" name="Google Shape;8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9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3" name="Google Shape;973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0.jp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60.pn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jpg"/><Relationship Id="rId5" Type="http://schemas.openxmlformats.org/officeDocument/2006/relationships/image" Target="../media/image7.png"/><Relationship Id="rId4" Type="http://schemas.openxmlformats.org/officeDocument/2006/relationships/image" Target="../media/image50.jpg"/><Relationship Id="rId9" Type="http://schemas.openxmlformats.org/officeDocument/2006/relationships/image" Target="../media/image61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rting Slides 2">
  <p:cSld name="1_Starting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>
            <a:spLocks noGrp="1"/>
          </p:cNvSpPr>
          <p:nvPr>
            <p:ph type="body" idx="1"/>
          </p:nvPr>
        </p:nvSpPr>
        <p:spPr>
          <a:xfrm>
            <a:off x="823131" y="2993046"/>
            <a:ext cx="75510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500"/>
              <a:buNone/>
              <a:defRPr sz="15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400"/>
              <a:buNone/>
              <a:defRPr sz="14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>
            <a:off x="823131" y="1463273"/>
            <a:ext cx="6923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Bold"/>
              <a:buNone/>
              <a:defRPr sz="5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9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04" name="Google Shape;104;p29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6" name="Google Shape;106;p29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30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10" name="Google Shape;110;p3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30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31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16" name="Google Shape;116;p31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1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31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rting Slides 3">
  <p:cSld name="1_Starting Slide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44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46" name="Google Shape;146;p44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4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44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44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4"/>
          <p:cNvSpPr txBox="1">
            <a:spLocks noGrp="1"/>
          </p:cNvSpPr>
          <p:nvPr>
            <p:ph type="body" idx="1"/>
          </p:nvPr>
        </p:nvSpPr>
        <p:spPr>
          <a:xfrm>
            <a:off x="823132" y="2993046"/>
            <a:ext cx="36303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500"/>
              <a:buNone/>
              <a:defRPr sz="15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400"/>
              <a:buNone/>
              <a:defRPr sz="14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title"/>
          </p:nvPr>
        </p:nvSpPr>
        <p:spPr>
          <a:xfrm>
            <a:off x="823132" y="829391"/>
            <a:ext cx="4214100" cy="2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Bold"/>
              <a:buNone/>
              <a:defRPr sz="5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Blank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">
  <p:cSld name="Custom Slide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46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6"/>
          <p:cNvSpPr>
            <a:spLocks noGrp="1"/>
          </p:cNvSpPr>
          <p:nvPr>
            <p:ph type="pic" idx="2"/>
          </p:nvPr>
        </p:nvSpPr>
        <p:spPr>
          <a:xfrm>
            <a:off x="5153730" y="803816"/>
            <a:ext cx="3358200" cy="3332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3118" t="-96" r="-71075" b="-14474"/>
            </a:stretch>
          </a:blipFill>
          <a:ln>
            <a:noFill/>
          </a:ln>
          <a:effectLst>
            <a:outerShdw blurRad="1270000" dist="1219200" dir="2580000" sx="82000" sy="82000" algn="ctr" rotWithShape="0">
              <a:srgbClr val="000000">
                <a:alpha val="1098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46"/>
          <p:cNvSpPr txBox="1">
            <a:spLocks noGrp="1"/>
          </p:cNvSpPr>
          <p:nvPr>
            <p:ph type="body" idx="1"/>
          </p:nvPr>
        </p:nvSpPr>
        <p:spPr>
          <a:xfrm>
            <a:off x="796750" y="1225859"/>
            <a:ext cx="4011900" cy="1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6"/>
          <p:cNvSpPr txBox="1">
            <a:spLocks noGrp="1"/>
          </p:cNvSpPr>
          <p:nvPr>
            <p:ph type="body" idx="3"/>
          </p:nvPr>
        </p:nvSpPr>
        <p:spPr>
          <a:xfrm>
            <a:off x="849248" y="2594232"/>
            <a:ext cx="36477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9" name="Google Shape;159;p46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60" name="Google Shape;160;p46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6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46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/>
          <p:nvPr/>
        </p:nvSpPr>
        <p:spPr>
          <a:xfrm>
            <a:off x="4979121" y="668003"/>
            <a:ext cx="914100" cy="9141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8682" y="714264"/>
            <a:ext cx="770981" cy="771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7"/>
          <p:cNvSpPr txBox="1"/>
          <p:nvPr/>
        </p:nvSpPr>
        <p:spPr>
          <a:xfrm>
            <a:off x="823132" y="1777418"/>
            <a:ext cx="875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Color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 txBox="1"/>
          <p:nvPr/>
        </p:nvSpPr>
        <p:spPr>
          <a:xfrm>
            <a:off x="2328260" y="1777419"/>
            <a:ext cx="642900" cy="293100"/>
          </a:xfrm>
          <a:prstGeom prst="rect">
            <a:avLst/>
          </a:prstGeom>
          <a:solidFill>
            <a:srgbClr val="44A9C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8" name="Google Shape;168;p47"/>
          <p:cNvSpPr txBox="1"/>
          <p:nvPr/>
        </p:nvSpPr>
        <p:spPr>
          <a:xfrm>
            <a:off x="3314359" y="1777419"/>
            <a:ext cx="642900" cy="293100"/>
          </a:xfrm>
          <a:prstGeom prst="rect">
            <a:avLst/>
          </a:prstGeom>
          <a:solidFill>
            <a:srgbClr val="38B0D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9" name="Google Shape;169;p47"/>
          <p:cNvSpPr txBox="1"/>
          <p:nvPr/>
        </p:nvSpPr>
        <p:spPr>
          <a:xfrm>
            <a:off x="4300457" y="1784652"/>
            <a:ext cx="642900" cy="293100"/>
          </a:xfrm>
          <a:prstGeom prst="rect">
            <a:avLst/>
          </a:prstGeom>
          <a:solidFill>
            <a:srgbClr val="2CC1B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0" name="Google Shape;170;p47"/>
          <p:cNvSpPr txBox="1"/>
          <p:nvPr/>
        </p:nvSpPr>
        <p:spPr>
          <a:xfrm>
            <a:off x="5286555" y="1784652"/>
            <a:ext cx="642900" cy="2931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1" name="Google Shape;171;p47"/>
          <p:cNvSpPr txBox="1"/>
          <p:nvPr/>
        </p:nvSpPr>
        <p:spPr>
          <a:xfrm>
            <a:off x="2256940" y="2248599"/>
            <a:ext cx="8754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 baseline="30000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2e99eb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7"/>
          <p:cNvSpPr txBox="1"/>
          <p:nvPr/>
        </p:nvSpPr>
        <p:spPr>
          <a:xfrm>
            <a:off x="3216135" y="2248598"/>
            <a:ext cx="8754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 baseline="30000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38b0dd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7"/>
          <p:cNvSpPr txBox="1"/>
          <p:nvPr/>
        </p:nvSpPr>
        <p:spPr>
          <a:xfrm>
            <a:off x="4262001" y="2248598"/>
            <a:ext cx="8754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 baseline="30000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2cc1b4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7"/>
          <p:cNvSpPr txBox="1"/>
          <p:nvPr/>
        </p:nvSpPr>
        <p:spPr>
          <a:xfrm>
            <a:off x="5258699" y="2248598"/>
            <a:ext cx="8754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 baseline="30000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505050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7"/>
          <p:cNvSpPr txBox="1"/>
          <p:nvPr/>
        </p:nvSpPr>
        <p:spPr>
          <a:xfrm>
            <a:off x="823131" y="2727967"/>
            <a:ext cx="875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Font</a:t>
            </a:r>
            <a:endParaRPr sz="2100" b="0" i="0" u="none" strike="noStrike" cap="none">
              <a:solidFill>
                <a:srgbClr val="505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47"/>
          <p:cNvSpPr txBox="1"/>
          <p:nvPr/>
        </p:nvSpPr>
        <p:spPr>
          <a:xfrm>
            <a:off x="2212074" y="2727966"/>
            <a:ext cx="2505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Montserrat </a:t>
            </a:r>
            <a:endParaRPr sz="21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7" name="Google Shape;177;p47"/>
          <p:cNvSpPr txBox="1"/>
          <p:nvPr/>
        </p:nvSpPr>
        <p:spPr>
          <a:xfrm>
            <a:off x="2194468" y="3148443"/>
            <a:ext cx="6509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Title:  ExtraBold  44-72px  (line spacing 1.0 | Character spacing: Normal )    </a:t>
            </a:r>
            <a:endParaRPr sz="12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8" name="Google Shape;178;p47"/>
          <p:cNvSpPr txBox="1"/>
          <p:nvPr/>
        </p:nvSpPr>
        <p:spPr>
          <a:xfrm>
            <a:off x="2194469" y="3419350"/>
            <a:ext cx="63813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Subtitle:   SemiBold  10px (line spacing 1.5 | Character spacing: Very | UPERCASE )   </a:t>
            </a:r>
            <a:endParaRPr sz="12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9" name="Google Shape;179;p47"/>
          <p:cNvSpPr txBox="1"/>
          <p:nvPr/>
        </p:nvSpPr>
        <p:spPr>
          <a:xfrm>
            <a:off x="2205664" y="3712532"/>
            <a:ext cx="66138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Text:   Light, ExtraLight 12-14px  (line spacing 1.0 | Character spacing: Normal )    </a:t>
            </a:r>
            <a:endParaRPr sz="12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0" name="Google Shape;180;p47"/>
          <p:cNvSpPr txBox="1"/>
          <p:nvPr/>
        </p:nvSpPr>
        <p:spPr>
          <a:xfrm>
            <a:off x="2212073" y="4005713"/>
            <a:ext cx="6857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List:   Light  12px (line spacing 2.0 | Character spacing: Normal )   </a:t>
            </a:r>
            <a:endParaRPr sz="12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p47"/>
          <p:cNvSpPr txBox="1"/>
          <p:nvPr/>
        </p:nvSpPr>
        <p:spPr>
          <a:xfrm>
            <a:off x="823131" y="933119"/>
            <a:ext cx="875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7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47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85" name="Google Shape;185;p47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7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5935" y="520093"/>
            <a:ext cx="2009445" cy="113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3889" y="711786"/>
            <a:ext cx="735500" cy="7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rting Slides 2">
  <p:cSld name="1_Starting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4e4a9a05c_0_780"/>
          <p:cNvSpPr txBox="1">
            <a:spLocks noGrp="1"/>
          </p:cNvSpPr>
          <p:nvPr>
            <p:ph type="body" idx="1"/>
          </p:nvPr>
        </p:nvSpPr>
        <p:spPr>
          <a:xfrm>
            <a:off x="823131" y="2993046"/>
            <a:ext cx="7551000" cy="1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500"/>
              <a:buNone/>
              <a:defRPr sz="15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400"/>
              <a:buNone/>
              <a:defRPr sz="14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g94e4a9a05c_0_780"/>
          <p:cNvSpPr txBox="1">
            <a:spLocks noGrp="1"/>
          </p:cNvSpPr>
          <p:nvPr>
            <p:ph type="title"/>
          </p:nvPr>
        </p:nvSpPr>
        <p:spPr>
          <a:xfrm>
            <a:off x="823131" y="1463273"/>
            <a:ext cx="6923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Bold"/>
              <a:buNone/>
              <a:defRPr sz="5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94e4a9a05c_0_780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g94e4a9a05c_0_780"/>
          <p:cNvGrpSpPr/>
          <p:nvPr/>
        </p:nvGrpSpPr>
        <p:grpSpPr>
          <a:xfrm>
            <a:off x="329912" y="3446026"/>
            <a:ext cx="184725" cy="1367711"/>
            <a:chOff x="840958" y="4509134"/>
            <a:chExt cx="246300" cy="1823614"/>
          </a:xfrm>
        </p:grpSpPr>
        <p:sp>
          <p:nvSpPr>
            <p:cNvPr id="19" name="Google Shape;19;g94e4a9a05c_0_78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94e4a9a05c_0_78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g94e4a9a05c_0_780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Slides 2">
  <p:cSld name="Starting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823131" y="2993099"/>
            <a:ext cx="62871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500"/>
              <a:buNone/>
              <a:defRPr sz="15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400"/>
              <a:buNone/>
              <a:defRPr sz="14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title"/>
          </p:nvPr>
        </p:nvSpPr>
        <p:spPr>
          <a:xfrm>
            <a:off x="823131" y="1463273"/>
            <a:ext cx="6923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Bold"/>
              <a:buNone/>
              <a:defRPr sz="5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8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8"/>
          <p:cNvSpPr txBox="1"/>
          <p:nvPr/>
        </p:nvSpPr>
        <p:spPr>
          <a:xfrm>
            <a:off x="762835" y="4297015"/>
            <a:ext cx="22869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384 Northyards Boulevard Northwest,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Building 100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Atlanta, GA 30313 USA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8"/>
          <p:cNvSpPr txBox="1"/>
          <p:nvPr/>
        </p:nvSpPr>
        <p:spPr>
          <a:xfrm>
            <a:off x="3460104" y="4296916"/>
            <a:ext cx="228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t: +1 844 623-7872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e: sales@maestralsolutions.com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48"/>
          <p:cNvCxnSpPr/>
          <p:nvPr/>
        </p:nvCxnSpPr>
        <p:spPr>
          <a:xfrm>
            <a:off x="837990" y="4129835"/>
            <a:ext cx="19680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48"/>
          <p:cNvCxnSpPr/>
          <p:nvPr/>
        </p:nvCxnSpPr>
        <p:spPr>
          <a:xfrm>
            <a:off x="3525774" y="4132248"/>
            <a:ext cx="19680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7" name="Google Shape;197;p48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198" name="Google Shape;198;p48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8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0" name="Google Shape;200;p48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Slides 3">
  <p:cSld name="Starting Slide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50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10" name="Google Shape;210;p5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2" name="Google Shape;212;p50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50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0"/>
          <p:cNvSpPr txBox="1">
            <a:spLocks noGrp="1"/>
          </p:cNvSpPr>
          <p:nvPr>
            <p:ph type="title"/>
          </p:nvPr>
        </p:nvSpPr>
        <p:spPr>
          <a:xfrm>
            <a:off x="762835" y="1522171"/>
            <a:ext cx="54462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Bold"/>
              <a:buNone/>
              <a:defRPr sz="5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1"/>
          </p:nvPr>
        </p:nvSpPr>
        <p:spPr>
          <a:xfrm>
            <a:off x="807740" y="1369994"/>
            <a:ext cx="5757900" cy="1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FFA7"/>
              </a:buClr>
              <a:buSzPts val="900"/>
              <a:buFont typeface="Arial"/>
              <a:buNone/>
              <a:defRPr sz="900">
                <a:solidFill>
                  <a:srgbClr val="00FFA7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Slides 4">
  <p:cSld name="Starting Slides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51"/>
          <p:cNvCxnSpPr/>
          <p:nvPr/>
        </p:nvCxnSpPr>
        <p:spPr>
          <a:xfrm>
            <a:off x="858852" y="3973795"/>
            <a:ext cx="7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51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0" name="Google Shape;22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1"/>
          <p:cNvSpPr txBox="1">
            <a:spLocks noGrp="1"/>
          </p:cNvSpPr>
          <p:nvPr>
            <p:ph type="body" idx="1"/>
          </p:nvPr>
        </p:nvSpPr>
        <p:spPr>
          <a:xfrm>
            <a:off x="814809" y="1569162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600"/>
              <a:buNone/>
              <a:defRPr sz="3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22" name="Google Shape;222;p51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23" name="Google Shape;223;p51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1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51"/>
          <p:cNvSpPr txBox="1">
            <a:spLocks noGrp="1"/>
          </p:cNvSpPr>
          <p:nvPr>
            <p:ph type="body" idx="2"/>
          </p:nvPr>
        </p:nvSpPr>
        <p:spPr>
          <a:xfrm>
            <a:off x="858851" y="2821576"/>
            <a:ext cx="41145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Slides 5">
  <p:cSld name="Starting Slides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52"/>
          <p:cNvCxnSpPr/>
          <p:nvPr/>
        </p:nvCxnSpPr>
        <p:spPr>
          <a:xfrm>
            <a:off x="858852" y="3973795"/>
            <a:ext cx="7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" name="Google Shape;228;p52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858851" y="2821576"/>
            <a:ext cx="32457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30" name="Google Shape;2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2"/>
          <p:cNvSpPr txBox="1">
            <a:spLocks noGrp="1"/>
          </p:cNvSpPr>
          <p:nvPr>
            <p:ph type="body" idx="2"/>
          </p:nvPr>
        </p:nvSpPr>
        <p:spPr>
          <a:xfrm>
            <a:off x="814809" y="1569162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600"/>
              <a:buNone/>
              <a:defRPr sz="3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32" name="Google Shape;232;p52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33" name="Google Shape;233;p52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2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52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s and Bulletpoint 2">
  <p:cSld name="Dividers and Bulletpoin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3"/>
          <p:cNvPicPr preferRelativeResize="0"/>
          <p:nvPr/>
        </p:nvPicPr>
        <p:blipFill rotWithShape="1">
          <a:blip r:embed="rId4">
            <a:alphaModFix/>
          </a:blip>
          <a:srcRect l="-6033" t="-308747" b="-253943"/>
          <a:stretch/>
        </p:blipFill>
        <p:spPr>
          <a:xfrm>
            <a:off x="-5859118" y="-968044"/>
            <a:ext cx="11710513" cy="4452632"/>
          </a:xfrm>
          <a:custGeom>
            <a:avLst/>
            <a:gdLst/>
            <a:ahLst/>
            <a:cxnLst/>
            <a:rect l="l" t="t" r="r" b="b"/>
            <a:pathLst>
              <a:path w="15614017" h="5936843" extrusionOk="0">
                <a:moveTo>
                  <a:pt x="7811852" y="2765679"/>
                </a:moveTo>
                <a:lnTo>
                  <a:pt x="15614017" y="2765679"/>
                </a:lnTo>
                <a:lnTo>
                  <a:pt x="15614017" y="3661829"/>
                </a:lnTo>
                <a:lnTo>
                  <a:pt x="7811852" y="3661829"/>
                </a:lnTo>
                <a:close/>
                <a:moveTo>
                  <a:pt x="0" y="0"/>
                </a:moveTo>
                <a:lnTo>
                  <a:pt x="7811852" y="0"/>
                </a:lnTo>
                <a:lnTo>
                  <a:pt x="7811852" y="2765679"/>
                </a:lnTo>
                <a:lnTo>
                  <a:pt x="888919" y="2765679"/>
                </a:lnTo>
                <a:lnTo>
                  <a:pt x="888919" y="3661829"/>
                </a:lnTo>
                <a:lnTo>
                  <a:pt x="7811852" y="3661829"/>
                </a:lnTo>
                <a:lnTo>
                  <a:pt x="7811852" y="5936843"/>
                </a:lnTo>
                <a:lnTo>
                  <a:pt x="0" y="5936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9" name="Google Shape;23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848" y="305794"/>
            <a:ext cx="5370452" cy="5370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53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53"/>
          <p:cNvSpPr txBox="1">
            <a:spLocks noGrp="1"/>
          </p:cNvSpPr>
          <p:nvPr>
            <p:ph type="body" idx="1"/>
          </p:nvPr>
        </p:nvSpPr>
        <p:spPr>
          <a:xfrm>
            <a:off x="1513518" y="1957514"/>
            <a:ext cx="6967200" cy="1657500"/>
          </a:xfrm>
          <a:prstGeom prst="rect">
            <a:avLst/>
          </a:prstGeom>
          <a:noFill/>
          <a:ln>
            <a:noFill/>
          </a:ln>
          <a:effectLst>
            <a:outerShdw blurRad="304800" dist="508000" dir="3060000" algn="ctr" rotWithShape="0">
              <a:srgbClr val="000000">
                <a:alpha val="25098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6600"/>
              <a:buNone/>
              <a:defRPr sz="6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42" name="Google Shape;242;p53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43" name="Google Shape;243;p53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3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29588" y="773680"/>
            <a:ext cx="1528340" cy="152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6545" y="3805736"/>
            <a:ext cx="1853593" cy="1853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1">
  <p:cSld name="Timelin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8259" y="1857415"/>
            <a:ext cx="1094637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6882" y="1299718"/>
            <a:ext cx="1085118" cy="222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900" y="1860578"/>
            <a:ext cx="723413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681" y="2933270"/>
            <a:ext cx="7691576" cy="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15680" y="2044337"/>
            <a:ext cx="2206658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1384" y="1904879"/>
            <a:ext cx="2538937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4"/>
          <p:cNvSpPr txBox="1">
            <a:spLocks noGrp="1"/>
          </p:cNvSpPr>
          <p:nvPr>
            <p:ph type="body" idx="1"/>
          </p:nvPr>
        </p:nvSpPr>
        <p:spPr>
          <a:xfrm>
            <a:off x="785600" y="620056"/>
            <a:ext cx="80355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54"/>
          <p:cNvSpPr txBox="1">
            <a:spLocks noGrp="1"/>
          </p:cNvSpPr>
          <p:nvPr>
            <p:ph type="body" idx="2"/>
          </p:nvPr>
        </p:nvSpPr>
        <p:spPr>
          <a:xfrm>
            <a:off x="843779" y="1211160"/>
            <a:ext cx="60927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body" idx="3"/>
          </p:nvPr>
        </p:nvSpPr>
        <p:spPr>
          <a:xfrm>
            <a:off x="2128530" y="3638428"/>
            <a:ext cx="111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body" idx="4"/>
          </p:nvPr>
        </p:nvSpPr>
        <p:spPr>
          <a:xfrm>
            <a:off x="4057596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5"/>
          </p:nvPr>
        </p:nvSpPr>
        <p:spPr>
          <a:xfrm>
            <a:off x="4057595" y="3638428"/>
            <a:ext cx="111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4"/>
          <p:cNvSpPr txBox="1">
            <a:spLocks noGrp="1"/>
          </p:cNvSpPr>
          <p:nvPr>
            <p:ph type="body" idx="6"/>
          </p:nvPr>
        </p:nvSpPr>
        <p:spPr>
          <a:xfrm>
            <a:off x="6329672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4"/>
          <p:cNvSpPr txBox="1">
            <a:spLocks noGrp="1"/>
          </p:cNvSpPr>
          <p:nvPr>
            <p:ph type="body" idx="7"/>
          </p:nvPr>
        </p:nvSpPr>
        <p:spPr>
          <a:xfrm>
            <a:off x="6329671" y="3638427"/>
            <a:ext cx="11181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63" name="Google Shape;263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58042" y="1903935"/>
            <a:ext cx="2535003" cy="2549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54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65" name="Google Shape;265;p54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4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54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4"/>
          <p:cNvSpPr txBox="1">
            <a:spLocks noGrp="1"/>
          </p:cNvSpPr>
          <p:nvPr>
            <p:ph type="body" idx="8"/>
          </p:nvPr>
        </p:nvSpPr>
        <p:spPr>
          <a:xfrm>
            <a:off x="2128531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81" y="2933270"/>
            <a:ext cx="7691576" cy="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725" y="1866236"/>
            <a:ext cx="723413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3230" y="1308576"/>
            <a:ext cx="1085118" cy="222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2194" y="1868890"/>
            <a:ext cx="1094637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3345" y="1915765"/>
            <a:ext cx="2535003" cy="254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4827" y="1923125"/>
            <a:ext cx="2538937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1596" y="2049299"/>
            <a:ext cx="2206658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>
            <a:spLocks noGrp="1"/>
          </p:cNvSpPr>
          <p:nvPr>
            <p:ph type="body" idx="1"/>
          </p:nvPr>
        </p:nvSpPr>
        <p:spPr>
          <a:xfrm>
            <a:off x="785600" y="620056"/>
            <a:ext cx="80355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body" idx="2"/>
          </p:nvPr>
        </p:nvSpPr>
        <p:spPr>
          <a:xfrm>
            <a:off x="843779" y="1211160"/>
            <a:ext cx="60927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5"/>
          <p:cNvSpPr txBox="1">
            <a:spLocks noGrp="1"/>
          </p:cNvSpPr>
          <p:nvPr>
            <p:ph type="body" idx="3"/>
          </p:nvPr>
        </p:nvSpPr>
        <p:spPr>
          <a:xfrm>
            <a:off x="1214090" y="3879629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55"/>
          <p:cNvSpPr txBox="1">
            <a:spLocks noGrp="1"/>
          </p:cNvSpPr>
          <p:nvPr>
            <p:ph type="body" idx="4"/>
          </p:nvPr>
        </p:nvSpPr>
        <p:spPr>
          <a:xfrm>
            <a:off x="1214089" y="3631801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55"/>
          <p:cNvSpPr txBox="1">
            <a:spLocks noGrp="1"/>
          </p:cNvSpPr>
          <p:nvPr>
            <p:ph type="body" idx="5"/>
          </p:nvPr>
        </p:nvSpPr>
        <p:spPr>
          <a:xfrm>
            <a:off x="3142175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5"/>
          <p:cNvSpPr txBox="1">
            <a:spLocks noGrp="1"/>
          </p:cNvSpPr>
          <p:nvPr>
            <p:ph type="body" idx="6"/>
          </p:nvPr>
        </p:nvSpPr>
        <p:spPr>
          <a:xfrm>
            <a:off x="3142174" y="3638428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5"/>
          <p:cNvSpPr txBox="1">
            <a:spLocks noGrp="1"/>
          </p:cNvSpPr>
          <p:nvPr>
            <p:ph type="body" idx="7"/>
          </p:nvPr>
        </p:nvSpPr>
        <p:spPr>
          <a:xfrm>
            <a:off x="5408571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5"/>
          <p:cNvSpPr txBox="1">
            <a:spLocks noGrp="1"/>
          </p:cNvSpPr>
          <p:nvPr>
            <p:ph type="body" idx="8"/>
          </p:nvPr>
        </p:nvSpPr>
        <p:spPr>
          <a:xfrm>
            <a:off x="5408571" y="3638428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55"/>
          <p:cNvSpPr txBox="1">
            <a:spLocks noGrp="1"/>
          </p:cNvSpPr>
          <p:nvPr>
            <p:ph type="body" idx="9"/>
          </p:nvPr>
        </p:nvSpPr>
        <p:spPr>
          <a:xfrm>
            <a:off x="7317197" y="3879629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55"/>
          <p:cNvSpPr txBox="1">
            <a:spLocks noGrp="1"/>
          </p:cNvSpPr>
          <p:nvPr>
            <p:ph type="body" idx="13"/>
          </p:nvPr>
        </p:nvSpPr>
        <p:spPr>
          <a:xfrm>
            <a:off x="7317196" y="3631801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88" name="Google Shape;288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21032" y="1312780"/>
            <a:ext cx="1276694" cy="224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57244" y="2050447"/>
            <a:ext cx="2203018" cy="253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55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291" name="Google Shape;291;p55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5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55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3">
  <p:cSld name="Timelin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81" y="2933270"/>
            <a:ext cx="7691576" cy="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5440" y="1868890"/>
            <a:ext cx="1094637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8562" y="1312780"/>
            <a:ext cx="1276694" cy="224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0231" y="2050447"/>
            <a:ext cx="2203018" cy="253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4249" y="1915765"/>
            <a:ext cx="2535003" cy="254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9725" y="1866236"/>
            <a:ext cx="723413" cy="22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3343" y="1308576"/>
            <a:ext cx="1085118" cy="222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72976" y="1923125"/>
            <a:ext cx="2538937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1596" y="2049299"/>
            <a:ext cx="2206658" cy="254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6"/>
          <p:cNvSpPr txBox="1">
            <a:spLocks noGrp="1"/>
          </p:cNvSpPr>
          <p:nvPr>
            <p:ph type="body" idx="1"/>
          </p:nvPr>
        </p:nvSpPr>
        <p:spPr>
          <a:xfrm>
            <a:off x="785600" y="620056"/>
            <a:ext cx="80355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56"/>
          <p:cNvSpPr txBox="1">
            <a:spLocks noGrp="1"/>
          </p:cNvSpPr>
          <p:nvPr>
            <p:ph type="body" idx="2"/>
          </p:nvPr>
        </p:nvSpPr>
        <p:spPr>
          <a:xfrm>
            <a:off x="843779" y="1211160"/>
            <a:ext cx="60927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56"/>
          <p:cNvSpPr txBox="1">
            <a:spLocks noGrp="1"/>
          </p:cNvSpPr>
          <p:nvPr>
            <p:ph type="body" idx="3"/>
          </p:nvPr>
        </p:nvSpPr>
        <p:spPr>
          <a:xfrm>
            <a:off x="1214090" y="3879629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56"/>
          <p:cNvSpPr txBox="1">
            <a:spLocks noGrp="1"/>
          </p:cNvSpPr>
          <p:nvPr>
            <p:ph type="body" idx="4"/>
          </p:nvPr>
        </p:nvSpPr>
        <p:spPr>
          <a:xfrm>
            <a:off x="1214089" y="3631801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56"/>
          <p:cNvSpPr txBox="1">
            <a:spLocks noGrp="1"/>
          </p:cNvSpPr>
          <p:nvPr>
            <p:ph type="body" idx="5"/>
          </p:nvPr>
        </p:nvSpPr>
        <p:spPr>
          <a:xfrm>
            <a:off x="2591127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body" idx="6"/>
          </p:nvPr>
        </p:nvSpPr>
        <p:spPr>
          <a:xfrm>
            <a:off x="2591126" y="3638428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7"/>
          </p:nvPr>
        </p:nvSpPr>
        <p:spPr>
          <a:xfrm>
            <a:off x="4179110" y="3886255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body" idx="8"/>
          </p:nvPr>
        </p:nvSpPr>
        <p:spPr>
          <a:xfrm>
            <a:off x="4179109" y="3638428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body" idx="9"/>
          </p:nvPr>
        </p:nvSpPr>
        <p:spPr>
          <a:xfrm>
            <a:off x="5783166" y="3879629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body" idx="13"/>
          </p:nvPr>
        </p:nvSpPr>
        <p:spPr>
          <a:xfrm>
            <a:off x="5783165" y="3631801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body" idx="14"/>
          </p:nvPr>
        </p:nvSpPr>
        <p:spPr>
          <a:xfrm>
            <a:off x="7302223" y="3879629"/>
            <a:ext cx="1118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body" idx="15"/>
          </p:nvPr>
        </p:nvSpPr>
        <p:spPr>
          <a:xfrm>
            <a:off x="7302223" y="3631801"/>
            <a:ext cx="1118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17" name="Google Shape;317;p5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29269" y="1858079"/>
            <a:ext cx="1107334" cy="225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44379" y="2044107"/>
            <a:ext cx="2205039" cy="2546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56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20" name="Google Shape;320;p56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6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56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2">
  <p:cSld name="Custom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57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57"/>
          <p:cNvSpPr txBox="1">
            <a:spLocks noGrp="1"/>
          </p:cNvSpPr>
          <p:nvPr>
            <p:ph type="body" idx="1"/>
          </p:nvPr>
        </p:nvSpPr>
        <p:spPr>
          <a:xfrm>
            <a:off x="796750" y="904387"/>
            <a:ext cx="4011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26" name="Google Shape;3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7"/>
          <p:cNvSpPr txBox="1">
            <a:spLocks noGrp="1"/>
          </p:cNvSpPr>
          <p:nvPr>
            <p:ph type="body" idx="2"/>
          </p:nvPr>
        </p:nvSpPr>
        <p:spPr>
          <a:xfrm>
            <a:off x="837109" y="2038235"/>
            <a:ext cx="3930000" cy="1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57"/>
          <p:cNvSpPr>
            <a:spLocks noGrp="1"/>
          </p:cNvSpPr>
          <p:nvPr>
            <p:ph type="pic" idx="3"/>
          </p:nvPr>
        </p:nvSpPr>
        <p:spPr>
          <a:xfrm>
            <a:off x="5257800" y="0"/>
            <a:ext cx="38862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11381" t="-11026" r="-70626" b="-6104"/>
            </a:stretch>
          </a:blipFill>
          <a:ln>
            <a:noFill/>
          </a:ln>
          <a:effectLst>
            <a:outerShdw blurRad="977900" sx="105999" sy="105999" algn="ctr" rotWithShape="0">
              <a:srgbClr val="000000">
                <a:alpha val="1215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29" name="Google Shape;329;p57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30" name="Google Shape;330;p57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7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57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3">
  <p:cSld name="Custom Slide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>
            <a:spLocks noGrp="1"/>
          </p:cNvSpPr>
          <p:nvPr>
            <p:ph type="pic" idx="2"/>
          </p:nvPr>
        </p:nvSpPr>
        <p:spPr>
          <a:xfrm>
            <a:off x="0" y="-33442"/>
            <a:ext cx="9144000" cy="5177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35" name="Google Shape;335;p58"/>
          <p:cNvCxnSpPr/>
          <p:nvPr/>
        </p:nvCxnSpPr>
        <p:spPr>
          <a:xfrm>
            <a:off x="995760" y="4846833"/>
            <a:ext cx="75738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6" name="Google Shape;336;p58"/>
          <p:cNvSpPr txBox="1">
            <a:spLocks noGrp="1"/>
          </p:cNvSpPr>
          <p:nvPr>
            <p:ph type="body" idx="1"/>
          </p:nvPr>
        </p:nvSpPr>
        <p:spPr>
          <a:xfrm>
            <a:off x="0" y="-33442"/>
            <a:ext cx="4420500" cy="5177100"/>
          </a:xfrm>
          <a:prstGeom prst="rect">
            <a:avLst/>
          </a:prstGeom>
          <a:gradFill>
            <a:gsLst>
              <a:gs pos="0">
                <a:srgbClr val="43A6C9">
                  <a:alpha val="85098"/>
                </a:srgbClr>
              </a:gs>
              <a:gs pos="100000">
                <a:srgbClr val="28C6AF">
                  <a:alpha val="8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58"/>
          <p:cNvSpPr txBox="1">
            <a:spLocks noGrp="1"/>
          </p:cNvSpPr>
          <p:nvPr>
            <p:ph type="body" idx="3"/>
          </p:nvPr>
        </p:nvSpPr>
        <p:spPr>
          <a:xfrm>
            <a:off x="792438" y="1543864"/>
            <a:ext cx="34614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8"/>
          <p:cNvSpPr txBox="1">
            <a:spLocks noGrp="1"/>
          </p:cNvSpPr>
          <p:nvPr>
            <p:ph type="body" idx="4"/>
          </p:nvPr>
        </p:nvSpPr>
        <p:spPr>
          <a:xfrm>
            <a:off x="844491" y="2683433"/>
            <a:ext cx="34125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39" name="Google Shape;339;p58"/>
          <p:cNvCxnSpPr/>
          <p:nvPr/>
        </p:nvCxnSpPr>
        <p:spPr>
          <a:xfrm rot="5400000">
            <a:off x="143920" y="1225821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0" name="Google Shape;340;p58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58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42" name="Google Shape;342;p58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8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58"/>
          <p:cNvSpPr/>
          <p:nvPr/>
        </p:nvSpPr>
        <p:spPr>
          <a:xfrm>
            <a:off x="0" y="405442"/>
            <a:ext cx="77700" cy="268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/>
        </p:nvSpPr>
        <p:spPr>
          <a:xfrm rot="-5400000">
            <a:off x="-277848" y="4012571"/>
            <a:ext cx="14061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MAESTRAL </a:t>
            </a:r>
            <a:r>
              <a:rPr lang="en" sz="8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SOLUTIONS</a:t>
            </a:r>
            <a:endParaRPr sz="8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" name="Google Shape;24;p35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25;p35"/>
          <p:cNvCxnSpPr/>
          <p:nvPr/>
        </p:nvCxnSpPr>
        <p:spPr>
          <a:xfrm>
            <a:off x="881460" y="4732533"/>
            <a:ext cx="7573800" cy="0"/>
          </a:xfrm>
          <a:prstGeom prst="straightConnector1">
            <a:avLst/>
          </a:prstGeom>
          <a:noFill/>
          <a:ln w="9525" cap="flat" cmpd="sng">
            <a:solidFill>
              <a:srgbClr val="505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" name="Google Shape;2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4704" y="499750"/>
            <a:ext cx="4374155" cy="413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>
            <a:spLocks noGrp="1"/>
          </p:cNvSpPr>
          <p:nvPr>
            <p:ph type="pic" idx="2"/>
          </p:nvPr>
        </p:nvSpPr>
        <p:spPr>
          <a:xfrm>
            <a:off x="4902269" y="900210"/>
            <a:ext cx="3358200" cy="335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1270000" dist="1219200" dir="2580000" sx="82000" sy="82000" algn="ctr" rotWithShape="0">
              <a:srgbClr val="000000">
                <a:alpha val="10588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796750" y="1225859"/>
            <a:ext cx="4011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3"/>
          </p:nvPr>
        </p:nvSpPr>
        <p:spPr>
          <a:xfrm>
            <a:off x="849248" y="2594232"/>
            <a:ext cx="36477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/>
          <p:nvPr/>
        </p:nvSpPr>
        <p:spPr>
          <a:xfrm rot="-5400000">
            <a:off x="181597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800" b="0" i="0" u="none" strike="noStrike" cap="none">
              <a:solidFill>
                <a:srgbClr val="505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4">
  <p:cSld name="Custom Slides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>
            <a:spLocks noGrp="1"/>
          </p:cNvSpPr>
          <p:nvPr>
            <p:ph type="pic" idx="2"/>
          </p:nvPr>
        </p:nvSpPr>
        <p:spPr>
          <a:xfrm>
            <a:off x="0" y="-33442"/>
            <a:ext cx="9144000" cy="517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body" idx="1"/>
          </p:nvPr>
        </p:nvSpPr>
        <p:spPr>
          <a:xfrm>
            <a:off x="0" y="-33442"/>
            <a:ext cx="9144000" cy="5177100"/>
          </a:xfrm>
          <a:prstGeom prst="rect">
            <a:avLst/>
          </a:prstGeom>
          <a:gradFill>
            <a:gsLst>
              <a:gs pos="0">
                <a:srgbClr val="43A6C9">
                  <a:alpha val="89019"/>
                </a:srgbClr>
              </a:gs>
              <a:gs pos="100000">
                <a:srgbClr val="28C6AF">
                  <a:alpha val="8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48" name="Google Shape;348;p59"/>
          <p:cNvCxnSpPr/>
          <p:nvPr/>
        </p:nvCxnSpPr>
        <p:spPr>
          <a:xfrm rot="5400000">
            <a:off x="143920" y="1225821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9" name="Google Shape;349;p59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59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51" name="Google Shape;351;p59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9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59"/>
          <p:cNvSpPr/>
          <p:nvPr/>
        </p:nvSpPr>
        <p:spPr>
          <a:xfrm>
            <a:off x="0" y="405442"/>
            <a:ext cx="77700" cy="268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9"/>
          <p:cNvSpPr txBox="1">
            <a:spLocks noGrp="1"/>
          </p:cNvSpPr>
          <p:nvPr>
            <p:ph type="body" idx="3"/>
          </p:nvPr>
        </p:nvSpPr>
        <p:spPr>
          <a:xfrm>
            <a:off x="792437" y="2086330"/>
            <a:ext cx="7520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body" idx="4"/>
          </p:nvPr>
        </p:nvSpPr>
        <p:spPr>
          <a:xfrm>
            <a:off x="844491" y="2770709"/>
            <a:ext cx="7611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56" name="Google Shape;356;p59"/>
          <p:cNvCxnSpPr/>
          <p:nvPr/>
        </p:nvCxnSpPr>
        <p:spPr>
          <a:xfrm>
            <a:off x="995760" y="4846833"/>
            <a:ext cx="75738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5">
  <p:cSld name="Custom Slides 5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2483" y="251"/>
            <a:ext cx="4514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0"/>
          <p:cNvSpPr txBox="1">
            <a:spLocks noGrp="1"/>
          </p:cNvSpPr>
          <p:nvPr>
            <p:ph type="ftr" idx="11"/>
          </p:nvPr>
        </p:nvSpPr>
        <p:spPr>
          <a:xfrm>
            <a:off x="5800112" y="472599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60"/>
          <p:cNvSpPr txBox="1">
            <a:spLocks noGrp="1"/>
          </p:cNvSpPr>
          <p:nvPr>
            <p:ph type="body" idx="1"/>
          </p:nvPr>
        </p:nvSpPr>
        <p:spPr>
          <a:xfrm>
            <a:off x="784955" y="1788029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100"/>
              <a:buNone/>
              <a:defRPr sz="4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body" idx="2"/>
          </p:nvPr>
        </p:nvSpPr>
        <p:spPr>
          <a:xfrm>
            <a:off x="788960" y="1623433"/>
            <a:ext cx="20019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900"/>
              <a:buNone/>
              <a:defRPr sz="9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body" idx="3"/>
          </p:nvPr>
        </p:nvSpPr>
        <p:spPr>
          <a:xfrm>
            <a:off x="788959" y="3040051"/>
            <a:ext cx="3603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60"/>
          <p:cNvSpPr>
            <a:spLocks noGrp="1"/>
          </p:cNvSpPr>
          <p:nvPr>
            <p:ph type="pic" idx="4"/>
          </p:nvPr>
        </p:nvSpPr>
        <p:spPr>
          <a:xfrm>
            <a:off x="4869599" y="-23711"/>
            <a:ext cx="4307700" cy="4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4" name="Google Shape;36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60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66" name="Google Shape;366;p6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60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6">
  <p:cSld name="Custom Slides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1"/>
          <p:cNvPicPr preferRelativeResize="0"/>
          <p:nvPr/>
        </p:nvPicPr>
        <p:blipFill rotWithShape="1">
          <a:blip r:embed="rId3">
            <a:alphaModFix/>
          </a:blip>
          <a:srcRect b="53650"/>
          <a:stretch/>
        </p:blipFill>
        <p:spPr>
          <a:xfrm>
            <a:off x="148153" y="-748745"/>
            <a:ext cx="11231477" cy="377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04402" y="873673"/>
            <a:ext cx="11358325" cy="6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61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4" name="Google Shape;374;p61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75" name="Google Shape;375;p61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1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7" name="Google Shape;377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9275" y="1441685"/>
            <a:ext cx="294769" cy="29476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>
            <a:spLocks noGrp="1"/>
          </p:cNvSpPr>
          <p:nvPr>
            <p:ph type="body" idx="1"/>
          </p:nvPr>
        </p:nvSpPr>
        <p:spPr>
          <a:xfrm>
            <a:off x="939578" y="2101588"/>
            <a:ext cx="73947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body" idx="2"/>
          </p:nvPr>
        </p:nvSpPr>
        <p:spPr>
          <a:xfrm>
            <a:off x="939578" y="2749290"/>
            <a:ext cx="73947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7">
  <p:cSld name="Custom Slides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91" y="3707803"/>
            <a:ext cx="11379211" cy="67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185" y="593994"/>
            <a:ext cx="4691582" cy="4691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62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62"/>
          <p:cNvSpPr txBox="1">
            <a:spLocks noGrp="1"/>
          </p:cNvSpPr>
          <p:nvPr>
            <p:ph type="body" idx="1"/>
          </p:nvPr>
        </p:nvSpPr>
        <p:spPr>
          <a:xfrm>
            <a:off x="844491" y="1561342"/>
            <a:ext cx="35934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sz="30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6" name="Google Shape;38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62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388" name="Google Shape;388;p62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62"/>
          <p:cNvSpPr txBox="1">
            <a:spLocks noGrp="1"/>
          </p:cNvSpPr>
          <p:nvPr>
            <p:ph type="body" idx="2"/>
          </p:nvPr>
        </p:nvSpPr>
        <p:spPr>
          <a:xfrm>
            <a:off x="844491" y="2598319"/>
            <a:ext cx="36477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1171" y="593994"/>
            <a:ext cx="2520391" cy="2520391"/>
          </a:xfrm>
          <a:prstGeom prst="rect">
            <a:avLst/>
          </a:prstGeom>
          <a:noFill/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392" name="Google Shape;392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3728" y="2146966"/>
            <a:ext cx="12081058" cy="75538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8">
  <p:cSld name="Custom Slides 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793" y="1500264"/>
            <a:ext cx="2463144" cy="2463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63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63"/>
          <p:cNvSpPr txBox="1">
            <a:spLocks noGrp="1"/>
          </p:cNvSpPr>
          <p:nvPr>
            <p:ph type="body" idx="1"/>
          </p:nvPr>
        </p:nvSpPr>
        <p:spPr>
          <a:xfrm>
            <a:off x="844491" y="1561342"/>
            <a:ext cx="35934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sz="30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98" name="Google Shape;39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3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00" name="Google Shape;400;p63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3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63"/>
          <p:cNvSpPr txBox="1">
            <a:spLocks noGrp="1"/>
          </p:cNvSpPr>
          <p:nvPr>
            <p:ph type="body" idx="2"/>
          </p:nvPr>
        </p:nvSpPr>
        <p:spPr>
          <a:xfrm>
            <a:off x="844491" y="2557313"/>
            <a:ext cx="48831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03" name="Google Shape;403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0304" y="1493735"/>
            <a:ext cx="1306463" cy="1306463"/>
          </a:xfrm>
          <a:prstGeom prst="rect">
            <a:avLst/>
          </a:prstGeom>
          <a:noFill/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404" name="Google Shape;404;p63"/>
          <p:cNvPicPr preferRelativeResize="0"/>
          <p:nvPr/>
        </p:nvPicPr>
        <p:blipFill rotWithShape="1">
          <a:blip r:embed="rId6">
            <a:alphaModFix/>
          </a:blip>
          <a:srcRect t="-32692" r="-1204" b="-67628"/>
          <a:stretch/>
        </p:blipFill>
        <p:spPr>
          <a:xfrm>
            <a:off x="7427721" y="1932709"/>
            <a:ext cx="12226683" cy="1513223"/>
          </a:xfrm>
          <a:custGeom>
            <a:avLst/>
            <a:gdLst/>
            <a:ahLst/>
            <a:cxnLst/>
            <a:rect l="l" t="t" r="r" b="b"/>
            <a:pathLst>
              <a:path w="16302244" h="2017631" extrusionOk="0">
                <a:moveTo>
                  <a:pt x="0" y="329217"/>
                </a:moveTo>
                <a:lnTo>
                  <a:pt x="2288372" y="329217"/>
                </a:lnTo>
                <a:lnTo>
                  <a:pt x="2288372" y="1336392"/>
                </a:lnTo>
                <a:lnTo>
                  <a:pt x="0" y="1336392"/>
                </a:lnTo>
                <a:close/>
                <a:moveTo>
                  <a:pt x="2288372" y="0"/>
                </a:moveTo>
                <a:lnTo>
                  <a:pt x="16302244" y="0"/>
                </a:lnTo>
                <a:lnTo>
                  <a:pt x="16302244" y="2017631"/>
                </a:lnTo>
                <a:lnTo>
                  <a:pt x="2288372" y="2017631"/>
                </a:lnTo>
                <a:lnTo>
                  <a:pt x="2288372" y="1336392"/>
                </a:lnTo>
                <a:lnTo>
                  <a:pt x="16108078" y="1336392"/>
                </a:lnTo>
                <a:lnTo>
                  <a:pt x="16108078" y="329217"/>
                </a:lnTo>
                <a:lnTo>
                  <a:pt x="2288372" y="32921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05" name="Google Shape;405;p63"/>
          <p:cNvPicPr preferRelativeResize="0"/>
          <p:nvPr/>
        </p:nvPicPr>
        <p:blipFill rotWithShape="1">
          <a:blip r:embed="rId7">
            <a:alphaModFix/>
          </a:blip>
          <a:srcRect t="-183311" r="-16890" b="-146794"/>
          <a:stretch/>
        </p:blipFill>
        <p:spPr>
          <a:xfrm>
            <a:off x="844490" y="2464231"/>
            <a:ext cx="13301586" cy="2917556"/>
          </a:xfrm>
          <a:custGeom>
            <a:avLst/>
            <a:gdLst/>
            <a:ahLst/>
            <a:cxnLst/>
            <a:rect l="l" t="t" r="r" b="b"/>
            <a:pathLst>
              <a:path w="17735448" h="3890074" extrusionOk="0">
                <a:moveTo>
                  <a:pt x="0" y="1658096"/>
                </a:moveTo>
                <a:lnTo>
                  <a:pt x="11066012" y="1658096"/>
                </a:lnTo>
                <a:lnTo>
                  <a:pt x="11066012" y="2562488"/>
                </a:lnTo>
                <a:lnTo>
                  <a:pt x="0" y="2562488"/>
                </a:lnTo>
                <a:close/>
                <a:moveTo>
                  <a:pt x="11066012" y="0"/>
                </a:moveTo>
                <a:lnTo>
                  <a:pt x="17735448" y="0"/>
                </a:lnTo>
                <a:lnTo>
                  <a:pt x="17735448" y="3890074"/>
                </a:lnTo>
                <a:lnTo>
                  <a:pt x="11066012" y="3890074"/>
                </a:lnTo>
                <a:lnTo>
                  <a:pt x="11066012" y="2562488"/>
                </a:lnTo>
                <a:lnTo>
                  <a:pt x="15172285" y="2562488"/>
                </a:lnTo>
                <a:lnTo>
                  <a:pt x="15172285" y="1658096"/>
                </a:lnTo>
                <a:lnTo>
                  <a:pt x="11066012" y="165809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06" name="Google Shape;406;p63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9">
  <p:cSld name="Custom Slides 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4"/>
          <p:cNvPicPr preferRelativeResize="0"/>
          <p:nvPr/>
        </p:nvPicPr>
        <p:blipFill rotWithShape="1">
          <a:blip r:embed="rId3">
            <a:alphaModFix/>
          </a:blip>
          <a:srcRect t="-42611" r="-938" b="-86851"/>
          <a:stretch/>
        </p:blipFill>
        <p:spPr>
          <a:xfrm>
            <a:off x="329483" y="571813"/>
            <a:ext cx="11486188" cy="1556396"/>
          </a:xfrm>
          <a:custGeom>
            <a:avLst/>
            <a:gdLst/>
            <a:ahLst/>
            <a:cxnLst/>
            <a:rect l="l" t="t" r="r" b="b"/>
            <a:pathLst>
              <a:path w="15314917" h="2075194" extrusionOk="0">
                <a:moveTo>
                  <a:pt x="0" y="385405"/>
                </a:moveTo>
                <a:lnTo>
                  <a:pt x="11016720" y="385405"/>
                </a:lnTo>
                <a:lnTo>
                  <a:pt x="11016720" y="1289797"/>
                </a:lnTo>
                <a:lnTo>
                  <a:pt x="0" y="1289797"/>
                </a:lnTo>
                <a:close/>
                <a:moveTo>
                  <a:pt x="11016720" y="0"/>
                </a:moveTo>
                <a:lnTo>
                  <a:pt x="15314917" y="0"/>
                </a:lnTo>
                <a:lnTo>
                  <a:pt x="15314917" y="2075194"/>
                </a:lnTo>
                <a:lnTo>
                  <a:pt x="11016720" y="2075194"/>
                </a:lnTo>
                <a:lnTo>
                  <a:pt x="11016720" y="1289797"/>
                </a:lnTo>
                <a:lnTo>
                  <a:pt x="15172285" y="1289797"/>
                </a:lnTo>
                <a:lnTo>
                  <a:pt x="15172285" y="385405"/>
                </a:lnTo>
                <a:lnTo>
                  <a:pt x="11016720" y="385405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409" name="Google Shape;409;p64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1483880" y="2128208"/>
            <a:ext cx="6176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sz="30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11" name="Google Shape;41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64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13" name="Google Shape;413;p64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4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219" y="-626070"/>
            <a:ext cx="1034498" cy="103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0123" y="1180680"/>
            <a:ext cx="1732198" cy="173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4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4"/>
          <p:cNvSpPr txBox="1">
            <a:spLocks noGrp="1"/>
          </p:cNvSpPr>
          <p:nvPr>
            <p:ph type="body" idx="2"/>
          </p:nvPr>
        </p:nvSpPr>
        <p:spPr>
          <a:xfrm>
            <a:off x="939578" y="2749290"/>
            <a:ext cx="73947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0">
  <p:cSld name="Custom Slides 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65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1" name="Google Shape;421;p65"/>
          <p:cNvSpPr txBox="1">
            <a:spLocks noGrp="1"/>
          </p:cNvSpPr>
          <p:nvPr>
            <p:ph type="body" idx="1"/>
          </p:nvPr>
        </p:nvSpPr>
        <p:spPr>
          <a:xfrm>
            <a:off x="1219707" y="1539894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22" name="Google Shape;42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65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24" name="Google Shape;424;p65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5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65"/>
          <p:cNvSpPr txBox="1">
            <a:spLocks noGrp="1"/>
          </p:cNvSpPr>
          <p:nvPr>
            <p:ph type="body" idx="2"/>
          </p:nvPr>
        </p:nvSpPr>
        <p:spPr>
          <a:xfrm>
            <a:off x="1216051" y="232314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65"/>
          <p:cNvSpPr txBox="1">
            <a:spLocks noGrp="1"/>
          </p:cNvSpPr>
          <p:nvPr>
            <p:ph type="body" idx="3"/>
          </p:nvPr>
        </p:nvSpPr>
        <p:spPr>
          <a:xfrm>
            <a:off x="4923938" y="154770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65"/>
          <p:cNvSpPr txBox="1">
            <a:spLocks noGrp="1"/>
          </p:cNvSpPr>
          <p:nvPr>
            <p:ph type="body" idx="4"/>
          </p:nvPr>
        </p:nvSpPr>
        <p:spPr>
          <a:xfrm>
            <a:off x="4923938" y="232942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429" name="Google Shape;429;p65"/>
          <p:cNvCxnSpPr/>
          <p:nvPr/>
        </p:nvCxnSpPr>
        <p:spPr>
          <a:xfrm rot="10800000">
            <a:off x="4441231" y="2411721"/>
            <a:ext cx="0" cy="1533300"/>
          </a:xfrm>
          <a:prstGeom prst="straightConnector1">
            <a:avLst/>
          </a:prstGeom>
          <a:noFill/>
          <a:ln w="9525" cap="flat" cmpd="sng">
            <a:solidFill>
              <a:srgbClr val="505050">
                <a:alpha val="5411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0" name="Google Shape;430;p65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1">
  <p:cSld name="Custom Slides 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66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p66"/>
          <p:cNvSpPr txBox="1">
            <a:spLocks noGrp="1"/>
          </p:cNvSpPr>
          <p:nvPr>
            <p:ph type="body" idx="1"/>
          </p:nvPr>
        </p:nvSpPr>
        <p:spPr>
          <a:xfrm>
            <a:off x="1219707" y="1539894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34" name="Google Shape;43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66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36" name="Google Shape;436;p66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6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66"/>
          <p:cNvSpPr txBox="1">
            <a:spLocks noGrp="1"/>
          </p:cNvSpPr>
          <p:nvPr>
            <p:ph type="body" idx="2"/>
          </p:nvPr>
        </p:nvSpPr>
        <p:spPr>
          <a:xfrm>
            <a:off x="1216051" y="232314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66"/>
          <p:cNvSpPr txBox="1">
            <a:spLocks noGrp="1"/>
          </p:cNvSpPr>
          <p:nvPr>
            <p:ph type="body" idx="3"/>
          </p:nvPr>
        </p:nvSpPr>
        <p:spPr>
          <a:xfrm>
            <a:off x="4756366" y="153144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4"/>
          </p:nvPr>
        </p:nvSpPr>
        <p:spPr>
          <a:xfrm>
            <a:off x="4756366" y="230688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66"/>
          <p:cNvSpPr/>
          <p:nvPr/>
        </p:nvSpPr>
        <p:spPr>
          <a:xfrm>
            <a:off x="1216051" y="1068772"/>
            <a:ext cx="7937100" cy="77400"/>
          </a:xfrm>
          <a:prstGeom prst="rect">
            <a:avLst/>
          </a:prstGeom>
          <a:gradFill>
            <a:gsLst>
              <a:gs pos="0">
                <a:srgbClr val="28C6AF"/>
              </a:gs>
              <a:gs pos="100000">
                <a:srgbClr val="43A6C9"/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443" y="391157"/>
            <a:ext cx="179174" cy="116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66"/>
          <p:cNvCxnSpPr/>
          <p:nvPr/>
        </p:nvCxnSpPr>
        <p:spPr>
          <a:xfrm rot="10800000">
            <a:off x="4441231" y="2411721"/>
            <a:ext cx="0" cy="1533300"/>
          </a:xfrm>
          <a:prstGeom prst="straightConnector1">
            <a:avLst/>
          </a:prstGeom>
          <a:noFill/>
          <a:ln w="9525" cap="flat" cmpd="sng">
            <a:solidFill>
              <a:srgbClr val="505050">
                <a:alpha val="5411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6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6"/>
          <p:cNvSpPr>
            <a:spLocks noGrp="1"/>
          </p:cNvSpPr>
          <p:nvPr>
            <p:ph type="pic" idx="5"/>
          </p:nvPr>
        </p:nvSpPr>
        <p:spPr>
          <a:xfrm>
            <a:off x="694649" y="-23267"/>
            <a:ext cx="8458800" cy="1100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477" t="-116397" r="-8216" b="-219826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2">
  <p:cSld name="Custom Slides 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>
            <a:spLocks noGrp="1"/>
          </p:cNvSpPr>
          <p:nvPr>
            <p:ph type="pic" idx="2"/>
          </p:nvPr>
        </p:nvSpPr>
        <p:spPr>
          <a:xfrm>
            <a:off x="694649" y="-23267"/>
            <a:ext cx="8458800" cy="110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477" t="-116397" r="-8216" b="-219826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48" name="Google Shape;448;p67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9" name="Google Shape;449;p67"/>
          <p:cNvSpPr txBox="1">
            <a:spLocks noGrp="1"/>
          </p:cNvSpPr>
          <p:nvPr>
            <p:ph type="body" idx="1"/>
          </p:nvPr>
        </p:nvSpPr>
        <p:spPr>
          <a:xfrm>
            <a:off x="1219707" y="1539894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50" name="Google Shape;45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67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52" name="Google Shape;452;p67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7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67"/>
          <p:cNvSpPr txBox="1">
            <a:spLocks noGrp="1"/>
          </p:cNvSpPr>
          <p:nvPr>
            <p:ph type="body" idx="3"/>
          </p:nvPr>
        </p:nvSpPr>
        <p:spPr>
          <a:xfrm>
            <a:off x="1216051" y="232314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67"/>
          <p:cNvSpPr txBox="1">
            <a:spLocks noGrp="1"/>
          </p:cNvSpPr>
          <p:nvPr>
            <p:ph type="body" idx="4"/>
          </p:nvPr>
        </p:nvSpPr>
        <p:spPr>
          <a:xfrm>
            <a:off x="4782659" y="151656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67"/>
          <p:cNvSpPr txBox="1">
            <a:spLocks noGrp="1"/>
          </p:cNvSpPr>
          <p:nvPr>
            <p:ph type="body" idx="5"/>
          </p:nvPr>
        </p:nvSpPr>
        <p:spPr>
          <a:xfrm>
            <a:off x="4782659" y="2315334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4443" y="391157"/>
            <a:ext cx="179174" cy="116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67"/>
          <p:cNvCxnSpPr/>
          <p:nvPr/>
        </p:nvCxnSpPr>
        <p:spPr>
          <a:xfrm rot="10800000">
            <a:off x="4441231" y="2411721"/>
            <a:ext cx="0" cy="1533300"/>
          </a:xfrm>
          <a:prstGeom prst="straightConnector1">
            <a:avLst/>
          </a:prstGeom>
          <a:noFill/>
          <a:ln w="9525" cap="flat" cmpd="sng">
            <a:solidFill>
              <a:srgbClr val="505050">
                <a:alpha val="5411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p67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7"/>
          <p:cNvSpPr>
            <a:spLocks noGrp="1"/>
          </p:cNvSpPr>
          <p:nvPr>
            <p:ph type="pic" idx="6"/>
          </p:nvPr>
        </p:nvSpPr>
        <p:spPr>
          <a:xfrm>
            <a:off x="685423" y="-20196"/>
            <a:ext cx="8458800" cy="1100400"/>
          </a:xfrm>
          <a:prstGeom prst="rect">
            <a:avLst/>
          </a:prstGeom>
          <a:gradFill>
            <a:gsLst>
              <a:gs pos="0">
                <a:srgbClr val="29C5B0">
                  <a:alpha val="60000"/>
                </a:srgbClr>
              </a:gs>
              <a:gs pos="100000">
                <a:srgbClr val="43A8CB"/>
              </a:gs>
            </a:gsLst>
            <a:lin ang="21593863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3">
  <p:cSld name="Custom Slides 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8"/>
          <p:cNvPicPr preferRelativeResize="0"/>
          <p:nvPr/>
        </p:nvPicPr>
        <p:blipFill rotWithShape="1">
          <a:blip r:embed="rId3">
            <a:alphaModFix/>
          </a:blip>
          <a:srcRect t="-27919" b="-162608"/>
          <a:stretch/>
        </p:blipFill>
        <p:spPr>
          <a:xfrm>
            <a:off x="1216051" y="634365"/>
            <a:ext cx="10663607" cy="1937385"/>
          </a:xfrm>
          <a:custGeom>
            <a:avLst/>
            <a:gdLst/>
            <a:ahLst/>
            <a:cxnLst/>
            <a:rect l="l" t="t" r="r" b="b"/>
            <a:pathLst>
              <a:path w="14218143" h="2583180" extrusionOk="0">
                <a:moveTo>
                  <a:pt x="10589260" y="1137285"/>
                </a:moveTo>
                <a:lnTo>
                  <a:pt x="14218143" y="1137285"/>
                </a:lnTo>
                <a:lnTo>
                  <a:pt x="14218143" y="2583180"/>
                </a:lnTo>
                <a:lnTo>
                  <a:pt x="10589260" y="2583180"/>
                </a:lnTo>
                <a:close/>
                <a:moveTo>
                  <a:pt x="0" y="248281"/>
                </a:moveTo>
                <a:lnTo>
                  <a:pt x="10589260" y="248281"/>
                </a:lnTo>
                <a:lnTo>
                  <a:pt x="10589260" y="1137285"/>
                </a:lnTo>
                <a:lnTo>
                  <a:pt x="0" y="1137285"/>
                </a:lnTo>
                <a:close/>
                <a:moveTo>
                  <a:pt x="10589260" y="0"/>
                </a:moveTo>
                <a:lnTo>
                  <a:pt x="14218143" y="0"/>
                </a:lnTo>
                <a:lnTo>
                  <a:pt x="14218143" y="248281"/>
                </a:lnTo>
                <a:lnTo>
                  <a:pt x="10589260" y="2482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63" name="Google Shape;463;p68"/>
          <p:cNvSpPr>
            <a:spLocks noGrp="1"/>
          </p:cNvSpPr>
          <p:nvPr>
            <p:ph type="pic" idx="2"/>
          </p:nvPr>
        </p:nvSpPr>
        <p:spPr>
          <a:xfrm>
            <a:off x="699419" y="-19916"/>
            <a:ext cx="8458800" cy="1100400"/>
          </a:xfrm>
          <a:prstGeom prst="rect">
            <a:avLst/>
          </a:prstGeom>
          <a:gradFill>
            <a:gsLst>
              <a:gs pos="0">
                <a:srgbClr val="29C5B0"/>
              </a:gs>
              <a:gs pos="100000">
                <a:srgbClr val="43A8CB"/>
              </a:gs>
            </a:gsLst>
            <a:lin ang="21593863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1"/>
          </p:nvPr>
        </p:nvSpPr>
        <p:spPr>
          <a:xfrm>
            <a:off x="1219707" y="1539894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68"/>
          <p:cNvSpPr txBox="1">
            <a:spLocks noGrp="1"/>
          </p:cNvSpPr>
          <p:nvPr>
            <p:ph type="body" idx="3"/>
          </p:nvPr>
        </p:nvSpPr>
        <p:spPr>
          <a:xfrm>
            <a:off x="1216051" y="232314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68"/>
          <p:cNvSpPr txBox="1">
            <a:spLocks noGrp="1"/>
          </p:cNvSpPr>
          <p:nvPr>
            <p:ph type="body" idx="4"/>
          </p:nvPr>
        </p:nvSpPr>
        <p:spPr>
          <a:xfrm>
            <a:off x="4760021" y="154770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68"/>
          <p:cNvSpPr txBox="1">
            <a:spLocks noGrp="1"/>
          </p:cNvSpPr>
          <p:nvPr>
            <p:ph type="body" idx="5"/>
          </p:nvPr>
        </p:nvSpPr>
        <p:spPr>
          <a:xfrm>
            <a:off x="4756366" y="230688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68" name="Google Shape;46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443" y="391157"/>
            <a:ext cx="179174" cy="1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8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68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71" name="Google Shape;471;p68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8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3" name="Google Shape;473;p68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4" name="Google Shape;474;p68"/>
          <p:cNvSpPr/>
          <p:nvPr/>
        </p:nvSpPr>
        <p:spPr>
          <a:xfrm>
            <a:off x="0" y="405442"/>
            <a:ext cx="77700" cy="268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68"/>
          <p:cNvCxnSpPr/>
          <p:nvPr/>
        </p:nvCxnSpPr>
        <p:spPr>
          <a:xfrm>
            <a:off x="881460" y="4732533"/>
            <a:ext cx="75738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6" name="Google Shape;476;p68"/>
          <p:cNvCxnSpPr/>
          <p:nvPr/>
        </p:nvCxnSpPr>
        <p:spPr>
          <a:xfrm rot="10800000">
            <a:off x="4441231" y="2411721"/>
            <a:ext cx="0" cy="1533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7" name="Google Shape;477;p68"/>
          <p:cNvSpPr>
            <a:spLocks noGrp="1"/>
          </p:cNvSpPr>
          <p:nvPr>
            <p:ph type="pic" idx="6"/>
          </p:nvPr>
        </p:nvSpPr>
        <p:spPr>
          <a:xfrm>
            <a:off x="694649" y="-23267"/>
            <a:ext cx="8458800" cy="1100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477" t="-116397" r="-8216" b="-219826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762835" y="2879527"/>
            <a:ext cx="7752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500"/>
              <a:buNone/>
              <a:defRPr sz="15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400"/>
              <a:buNone/>
              <a:defRPr sz="14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59595"/>
              </a:buClr>
              <a:buSzPts val="1200"/>
              <a:buNone/>
              <a:defRPr sz="12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762835" y="874349"/>
            <a:ext cx="7752600" cy="2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SemiBold"/>
              <a:buNone/>
              <a:defRPr sz="54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/>
          <p:nvPr/>
        </p:nvSpPr>
        <p:spPr>
          <a:xfrm rot="-5400000">
            <a:off x="158989" y="4337562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7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rgbClr val="00FF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800" b="0" i="0" u="none" strike="noStrike" cap="none">
              <a:solidFill>
                <a:srgbClr val="00FF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6;p36"/>
          <p:cNvSpPr txBox="1"/>
          <p:nvPr/>
        </p:nvSpPr>
        <p:spPr>
          <a:xfrm>
            <a:off x="762835" y="4311493"/>
            <a:ext cx="228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384 Northyards Boulevard Northwest,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Building 100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Atlanta, GA 30313 USA</a:t>
            </a:r>
            <a:endParaRPr sz="8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" name="Google Shape;37;p36"/>
          <p:cNvSpPr txBox="1"/>
          <p:nvPr/>
        </p:nvSpPr>
        <p:spPr>
          <a:xfrm>
            <a:off x="3460104" y="4305083"/>
            <a:ext cx="2286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t: +1 844 623-7872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e: sales@maestralsolutions.com</a:t>
            </a:r>
            <a:endParaRPr sz="8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8" name="Google Shape;38;p36"/>
          <p:cNvCxnSpPr/>
          <p:nvPr/>
        </p:nvCxnSpPr>
        <p:spPr>
          <a:xfrm>
            <a:off x="858852" y="3973795"/>
            <a:ext cx="1905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36"/>
          <p:cNvCxnSpPr/>
          <p:nvPr/>
        </p:nvCxnSpPr>
        <p:spPr>
          <a:xfrm>
            <a:off x="3511253" y="3973795"/>
            <a:ext cx="1905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4">
  <p:cSld name="Custom Slides 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9"/>
          <p:cNvPicPr preferRelativeResize="0"/>
          <p:nvPr/>
        </p:nvPicPr>
        <p:blipFill rotWithShape="1">
          <a:blip r:embed="rId3">
            <a:alphaModFix/>
          </a:blip>
          <a:srcRect t="-27919" b="-162608"/>
          <a:stretch/>
        </p:blipFill>
        <p:spPr>
          <a:xfrm>
            <a:off x="905174" y="597539"/>
            <a:ext cx="11125697" cy="2021338"/>
          </a:xfrm>
          <a:custGeom>
            <a:avLst/>
            <a:gdLst/>
            <a:ahLst/>
            <a:cxnLst/>
            <a:rect l="l" t="t" r="r" b="b"/>
            <a:pathLst>
              <a:path w="14218143" h="2583180" extrusionOk="0">
                <a:moveTo>
                  <a:pt x="10589260" y="1137285"/>
                </a:moveTo>
                <a:lnTo>
                  <a:pt x="14218143" y="1137285"/>
                </a:lnTo>
                <a:lnTo>
                  <a:pt x="14218143" y="2583180"/>
                </a:lnTo>
                <a:lnTo>
                  <a:pt x="10589260" y="2583180"/>
                </a:lnTo>
                <a:close/>
                <a:moveTo>
                  <a:pt x="0" y="248281"/>
                </a:moveTo>
                <a:lnTo>
                  <a:pt x="10589260" y="248281"/>
                </a:lnTo>
                <a:lnTo>
                  <a:pt x="10589260" y="1137285"/>
                </a:lnTo>
                <a:lnTo>
                  <a:pt x="0" y="1137285"/>
                </a:lnTo>
                <a:close/>
                <a:moveTo>
                  <a:pt x="10589260" y="0"/>
                </a:moveTo>
                <a:lnTo>
                  <a:pt x="14218143" y="0"/>
                </a:lnTo>
                <a:lnTo>
                  <a:pt x="14218143" y="248281"/>
                </a:lnTo>
                <a:lnTo>
                  <a:pt x="10589260" y="2482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0" name="Google Shape;480;p69"/>
          <p:cNvSpPr txBox="1">
            <a:spLocks noGrp="1"/>
          </p:cNvSpPr>
          <p:nvPr>
            <p:ph type="body" idx="1"/>
          </p:nvPr>
        </p:nvSpPr>
        <p:spPr>
          <a:xfrm>
            <a:off x="1080684" y="1978546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69"/>
          <p:cNvSpPr txBox="1">
            <a:spLocks noGrp="1"/>
          </p:cNvSpPr>
          <p:nvPr>
            <p:ph type="body" idx="2"/>
          </p:nvPr>
        </p:nvSpPr>
        <p:spPr>
          <a:xfrm>
            <a:off x="1080684" y="2812100"/>
            <a:ext cx="29742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443" y="391157"/>
            <a:ext cx="179174" cy="1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9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69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485" name="Google Shape;485;p69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9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7" name="Google Shape;487;p69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8" name="Google Shape;488;p69"/>
          <p:cNvSpPr/>
          <p:nvPr/>
        </p:nvSpPr>
        <p:spPr>
          <a:xfrm>
            <a:off x="0" y="405442"/>
            <a:ext cx="77700" cy="268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9"/>
          <p:cNvSpPr txBox="1">
            <a:spLocks noGrp="1"/>
          </p:cNvSpPr>
          <p:nvPr>
            <p:ph type="body" idx="3"/>
          </p:nvPr>
        </p:nvSpPr>
        <p:spPr>
          <a:xfrm>
            <a:off x="4694706" y="73442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69"/>
          <p:cNvSpPr txBox="1">
            <a:spLocks noGrp="1"/>
          </p:cNvSpPr>
          <p:nvPr>
            <p:ph type="body" idx="4"/>
          </p:nvPr>
        </p:nvSpPr>
        <p:spPr>
          <a:xfrm>
            <a:off x="4694706" y="1567981"/>
            <a:ext cx="29742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69"/>
          <p:cNvSpPr>
            <a:spLocks noGrp="1"/>
          </p:cNvSpPr>
          <p:nvPr>
            <p:ph type="pic" idx="5"/>
          </p:nvPr>
        </p:nvSpPr>
        <p:spPr>
          <a:xfrm>
            <a:off x="1162050" y="812006"/>
            <a:ext cx="2764500" cy="1063200"/>
          </a:xfrm>
          <a:prstGeom prst="roundRect">
            <a:avLst>
              <a:gd name="adj" fmla="val 7951"/>
            </a:avLst>
          </a:prstGeom>
          <a:blipFill rotWithShape="1">
            <a:blip r:embed="rId5">
              <a:alphaModFix/>
            </a:blip>
            <a:stretch>
              <a:fillRect l="-4477" t="-10533" r="-3456" b="-37803"/>
            </a:stretch>
          </a:blipFill>
          <a:ln>
            <a:noFill/>
          </a:ln>
          <a:effectLst>
            <a:outerShdw blurRad="812800" dist="355600" dir="5400000" sx="76000" sy="76000" algn="ctr" rotWithShape="0">
              <a:srgbClr val="000000">
                <a:alpha val="2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2" name="Google Shape;492;p69"/>
          <p:cNvSpPr>
            <a:spLocks noGrp="1"/>
          </p:cNvSpPr>
          <p:nvPr>
            <p:ph type="pic" idx="6"/>
          </p:nvPr>
        </p:nvSpPr>
        <p:spPr>
          <a:xfrm>
            <a:off x="4768915" y="3173224"/>
            <a:ext cx="2764500" cy="1063200"/>
          </a:xfrm>
          <a:prstGeom prst="roundRect">
            <a:avLst>
              <a:gd name="adj" fmla="val 7951"/>
            </a:avLst>
          </a:prstGeom>
          <a:blipFill rotWithShape="1">
            <a:blip r:embed="rId6">
              <a:alphaModFix/>
            </a:blip>
            <a:stretch>
              <a:fillRect l="-6606" t="-10806" r="-2006" b="-43985"/>
            </a:stretch>
          </a:blipFill>
          <a:ln>
            <a:noFill/>
          </a:ln>
          <a:effectLst>
            <a:outerShdw blurRad="812800" dist="355600" dir="5400000" sx="76000" sy="76000" algn="ctr" rotWithShape="0">
              <a:srgbClr val="000000">
                <a:alpha val="2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93" name="Google Shape;493;p69"/>
          <p:cNvCxnSpPr/>
          <p:nvPr/>
        </p:nvCxnSpPr>
        <p:spPr>
          <a:xfrm>
            <a:off x="881460" y="4732533"/>
            <a:ext cx="75738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6">
  <p:cSld name="Custom Slides 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0"/>
          <p:cNvPicPr preferRelativeResize="0"/>
          <p:nvPr/>
        </p:nvPicPr>
        <p:blipFill rotWithShape="1">
          <a:blip r:embed="rId3">
            <a:alphaModFix/>
          </a:blip>
          <a:srcRect t="-27919" b="-162608"/>
          <a:stretch/>
        </p:blipFill>
        <p:spPr>
          <a:xfrm>
            <a:off x="905174" y="597539"/>
            <a:ext cx="11125697" cy="2021338"/>
          </a:xfrm>
          <a:custGeom>
            <a:avLst/>
            <a:gdLst/>
            <a:ahLst/>
            <a:cxnLst/>
            <a:rect l="l" t="t" r="r" b="b"/>
            <a:pathLst>
              <a:path w="14218143" h="2583180" extrusionOk="0">
                <a:moveTo>
                  <a:pt x="10589260" y="1137285"/>
                </a:moveTo>
                <a:lnTo>
                  <a:pt x="14218143" y="1137285"/>
                </a:lnTo>
                <a:lnTo>
                  <a:pt x="14218143" y="2583180"/>
                </a:lnTo>
                <a:lnTo>
                  <a:pt x="10589260" y="2583180"/>
                </a:lnTo>
                <a:close/>
                <a:moveTo>
                  <a:pt x="0" y="248281"/>
                </a:moveTo>
                <a:lnTo>
                  <a:pt x="10589260" y="248281"/>
                </a:lnTo>
                <a:lnTo>
                  <a:pt x="10589260" y="1137285"/>
                </a:lnTo>
                <a:lnTo>
                  <a:pt x="0" y="1137285"/>
                </a:lnTo>
                <a:close/>
                <a:moveTo>
                  <a:pt x="10589260" y="0"/>
                </a:moveTo>
                <a:lnTo>
                  <a:pt x="14218143" y="0"/>
                </a:lnTo>
                <a:lnTo>
                  <a:pt x="14218143" y="248281"/>
                </a:lnTo>
                <a:lnTo>
                  <a:pt x="10589260" y="2482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96" name="Google Shape;496;p70"/>
          <p:cNvSpPr txBox="1">
            <a:spLocks noGrp="1"/>
          </p:cNvSpPr>
          <p:nvPr>
            <p:ph type="body" idx="1"/>
          </p:nvPr>
        </p:nvSpPr>
        <p:spPr>
          <a:xfrm>
            <a:off x="1175934" y="1704211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81460" y="4732533"/>
            <a:ext cx="75738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8" name="Google Shape;498;p70"/>
          <p:cNvSpPr txBox="1">
            <a:spLocks noGrp="1"/>
          </p:cNvSpPr>
          <p:nvPr>
            <p:ph type="body" idx="2"/>
          </p:nvPr>
        </p:nvSpPr>
        <p:spPr>
          <a:xfrm>
            <a:off x="1175934" y="2499620"/>
            <a:ext cx="29742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99" name="Google Shape;49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4443" y="391157"/>
            <a:ext cx="179174" cy="1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 txBox="1"/>
          <p:nvPr/>
        </p:nvSpPr>
        <p:spPr>
          <a:xfrm rot="-5400000">
            <a:off x="179013" y="38451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70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02" name="Google Shape;502;p7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4" name="Google Shape;504;p70"/>
          <p:cNvCxnSpPr/>
          <p:nvPr/>
        </p:nvCxnSpPr>
        <p:spPr>
          <a:xfrm rot="10800000">
            <a:off x="422245" y="971678"/>
            <a:ext cx="0" cy="475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5" name="Google Shape;505;p70"/>
          <p:cNvSpPr/>
          <p:nvPr/>
        </p:nvSpPr>
        <p:spPr>
          <a:xfrm>
            <a:off x="0" y="405442"/>
            <a:ext cx="77700" cy="268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0"/>
          <p:cNvSpPr txBox="1">
            <a:spLocks noGrp="1"/>
          </p:cNvSpPr>
          <p:nvPr>
            <p:ph type="body" idx="3"/>
          </p:nvPr>
        </p:nvSpPr>
        <p:spPr>
          <a:xfrm>
            <a:off x="4811498" y="1704211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70"/>
          <p:cNvSpPr txBox="1">
            <a:spLocks noGrp="1"/>
          </p:cNvSpPr>
          <p:nvPr>
            <p:ph type="body" idx="4"/>
          </p:nvPr>
        </p:nvSpPr>
        <p:spPr>
          <a:xfrm>
            <a:off x="4811498" y="2499620"/>
            <a:ext cx="29742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08" name="Google Shape;508;p70"/>
          <p:cNvCxnSpPr/>
          <p:nvPr/>
        </p:nvCxnSpPr>
        <p:spPr>
          <a:xfrm rot="10800000">
            <a:off x="4441231" y="2411721"/>
            <a:ext cx="0" cy="1533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411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7">
  <p:cSld name="Custom Slides 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71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1" name="Google Shape;51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71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13" name="Google Shape;513;p71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1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71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1"/>
          <p:cNvSpPr txBox="1">
            <a:spLocks noGrp="1"/>
          </p:cNvSpPr>
          <p:nvPr>
            <p:ph type="body" idx="1"/>
          </p:nvPr>
        </p:nvSpPr>
        <p:spPr>
          <a:xfrm>
            <a:off x="762836" y="1050325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600"/>
              <a:buNone/>
              <a:defRPr sz="3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71"/>
          <p:cNvSpPr txBox="1">
            <a:spLocks noGrp="1"/>
          </p:cNvSpPr>
          <p:nvPr>
            <p:ph type="body" idx="2"/>
          </p:nvPr>
        </p:nvSpPr>
        <p:spPr>
          <a:xfrm>
            <a:off x="762836" y="2325473"/>
            <a:ext cx="76059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lides 18">
  <p:cSld name="Custom Slides 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72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0" name="Google Shape;520;p72"/>
          <p:cNvSpPr txBox="1">
            <a:spLocks noGrp="1"/>
          </p:cNvSpPr>
          <p:nvPr>
            <p:ph type="body" idx="1"/>
          </p:nvPr>
        </p:nvSpPr>
        <p:spPr>
          <a:xfrm>
            <a:off x="762836" y="1050325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600"/>
              <a:buNone/>
              <a:defRPr sz="3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521" name="Google Shape;52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72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23" name="Google Shape;523;p72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2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72"/>
          <p:cNvSpPr txBox="1">
            <a:spLocks noGrp="1"/>
          </p:cNvSpPr>
          <p:nvPr>
            <p:ph type="body" idx="2"/>
          </p:nvPr>
        </p:nvSpPr>
        <p:spPr>
          <a:xfrm>
            <a:off x="762836" y="2325473"/>
            <a:ext cx="76059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Font typeface="Arial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72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Slides 1">
  <p:cSld name="Info Slide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827915" y="632947"/>
            <a:ext cx="5884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73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31" name="Google Shape;531;p73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3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73"/>
          <p:cNvSpPr txBox="1">
            <a:spLocks noGrp="1"/>
          </p:cNvSpPr>
          <p:nvPr>
            <p:ph type="body" idx="2"/>
          </p:nvPr>
        </p:nvSpPr>
        <p:spPr>
          <a:xfrm>
            <a:off x="949835" y="2448597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73"/>
          <p:cNvSpPr txBox="1">
            <a:spLocks noGrp="1"/>
          </p:cNvSpPr>
          <p:nvPr>
            <p:ph type="body" idx="3"/>
          </p:nvPr>
        </p:nvSpPr>
        <p:spPr>
          <a:xfrm>
            <a:off x="827915" y="986557"/>
            <a:ext cx="76110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73"/>
          <p:cNvSpPr txBox="1">
            <a:spLocks noGrp="1"/>
          </p:cNvSpPr>
          <p:nvPr>
            <p:ph type="body" idx="4"/>
          </p:nvPr>
        </p:nvSpPr>
        <p:spPr>
          <a:xfrm>
            <a:off x="949834" y="2216223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3"/>
          <p:cNvSpPr txBox="1">
            <a:spLocks noGrp="1"/>
          </p:cNvSpPr>
          <p:nvPr>
            <p:ph type="body" idx="5"/>
          </p:nvPr>
        </p:nvSpPr>
        <p:spPr>
          <a:xfrm>
            <a:off x="4743250" y="2448597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73"/>
          <p:cNvSpPr txBox="1">
            <a:spLocks noGrp="1"/>
          </p:cNvSpPr>
          <p:nvPr>
            <p:ph type="body" idx="6"/>
          </p:nvPr>
        </p:nvSpPr>
        <p:spPr>
          <a:xfrm>
            <a:off x="4743250" y="2216223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73"/>
          <p:cNvSpPr txBox="1">
            <a:spLocks noGrp="1"/>
          </p:cNvSpPr>
          <p:nvPr>
            <p:ph type="body" idx="7"/>
          </p:nvPr>
        </p:nvSpPr>
        <p:spPr>
          <a:xfrm>
            <a:off x="3293057" y="3617528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73"/>
          <p:cNvSpPr txBox="1">
            <a:spLocks noGrp="1"/>
          </p:cNvSpPr>
          <p:nvPr>
            <p:ph type="body" idx="8"/>
          </p:nvPr>
        </p:nvSpPr>
        <p:spPr>
          <a:xfrm>
            <a:off x="3293057" y="3385154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73"/>
          <p:cNvSpPr txBox="1">
            <a:spLocks noGrp="1"/>
          </p:cNvSpPr>
          <p:nvPr>
            <p:ph type="body" idx="9"/>
          </p:nvPr>
        </p:nvSpPr>
        <p:spPr>
          <a:xfrm>
            <a:off x="7073074" y="3657871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73"/>
          <p:cNvSpPr txBox="1">
            <a:spLocks noGrp="1"/>
          </p:cNvSpPr>
          <p:nvPr>
            <p:ph type="body" idx="13"/>
          </p:nvPr>
        </p:nvSpPr>
        <p:spPr>
          <a:xfrm>
            <a:off x="7073074" y="3425497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42" name="Google Shape;542;p73"/>
          <p:cNvCxnSpPr/>
          <p:nvPr/>
        </p:nvCxnSpPr>
        <p:spPr>
          <a:xfrm>
            <a:off x="2490729" y="1728801"/>
            <a:ext cx="0" cy="13464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3" name="Google Shape;543;p73"/>
          <p:cNvCxnSpPr/>
          <p:nvPr/>
        </p:nvCxnSpPr>
        <p:spPr>
          <a:xfrm>
            <a:off x="3185390" y="2912210"/>
            <a:ext cx="0" cy="13464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4" name="Google Shape;544;p73"/>
          <p:cNvCxnSpPr/>
          <p:nvPr/>
        </p:nvCxnSpPr>
        <p:spPr>
          <a:xfrm>
            <a:off x="6265051" y="1745673"/>
            <a:ext cx="0" cy="13464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5" name="Google Shape;545;p73"/>
          <p:cNvCxnSpPr/>
          <p:nvPr/>
        </p:nvCxnSpPr>
        <p:spPr>
          <a:xfrm>
            <a:off x="7001797" y="2944331"/>
            <a:ext cx="0" cy="13464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6" name="Google Shape;546;p73"/>
          <p:cNvSpPr txBox="1">
            <a:spLocks noGrp="1"/>
          </p:cNvSpPr>
          <p:nvPr>
            <p:ph type="body" idx="14"/>
          </p:nvPr>
        </p:nvSpPr>
        <p:spPr>
          <a:xfrm>
            <a:off x="1992287" y="1875179"/>
            <a:ext cx="4077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73"/>
          <p:cNvSpPr txBox="1">
            <a:spLocks noGrp="1"/>
          </p:cNvSpPr>
          <p:nvPr>
            <p:ph type="body" idx="15"/>
          </p:nvPr>
        </p:nvSpPr>
        <p:spPr>
          <a:xfrm>
            <a:off x="5785702" y="1875179"/>
            <a:ext cx="4077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73"/>
          <p:cNvSpPr txBox="1">
            <a:spLocks noGrp="1"/>
          </p:cNvSpPr>
          <p:nvPr>
            <p:ph type="body" idx="16"/>
          </p:nvPr>
        </p:nvSpPr>
        <p:spPr>
          <a:xfrm>
            <a:off x="3293057" y="3047607"/>
            <a:ext cx="4077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73"/>
          <p:cNvSpPr txBox="1">
            <a:spLocks noGrp="1"/>
          </p:cNvSpPr>
          <p:nvPr>
            <p:ph type="body" idx="17"/>
          </p:nvPr>
        </p:nvSpPr>
        <p:spPr>
          <a:xfrm>
            <a:off x="7061030" y="3047607"/>
            <a:ext cx="4077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73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Slides 2">
  <p:cSld name="Info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74"/>
          <p:cNvCxnSpPr/>
          <p:nvPr/>
        </p:nvCxnSpPr>
        <p:spPr>
          <a:xfrm>
            <a:off x="3096850" y="3148436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2487833" y="1532404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4" name="Google Shape;554;p74"/>
          <p:cNvCxnSpPr/>
          <p:nvPr/>
        </p:nvCxnSpPr>
        <p:spPr>
          <a:xfrm>
            <a:off x="3096850" y="1532404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5" name="Google Shape;555;p74"/>
          <p:cNvCxnSpPr/>
          <p:nvPr/>
        </p:nvCxnSpPr>
        <p:spPr>
          <a:xfrm>
            <a:off x="2487833" y="3148436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74"/>
          <p:cNvCxnSpPr/>
          <p:nvPr/>
        </p:nvCxnSpPr>
        <p:spPr>
          <a:xfrm>
            <a:off x="6256124" y="3148436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74"/>
          <p:cNvCxnSpPr/>
          <p:nvPr/>
        </p:nvCxnSpPr>
        <p:spPr>
          <a:xfrm>
            <a:off x="6256124" y="1532404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Google Shape;558;p74"/>
          <p:cNvCxnSpPr/>
          <p:nvPr/>
        </p:nvCxnSpPr>
        <p:spPr>
          <a:xfrm>
            <a:off x="6866443" y="1532404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9" name="Google Shape;559;p74"/>
          <p:cNvCxnSpPr/>
          <p:nvPr/>
        </p:nvCxnSpPr>
        <p:spPr>
          <a:xfrm>
            <a:off x="6872729" y="3148436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74"/>
          <p:cNvSpPr txBox="1">
            <a:spLocks noGrp="1"/>
          </p:cNvSpPr>
          <p:nvPr>
            <p:ph type="body" idx="1"/>
          </p:nvPr>
        </p:nvSpPr>
        <p:spPr>
          <a:xfrm>
            <a:off x="827915" y="632947"/>
            <a:ext cx="5884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561" name="Google Shape;56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74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63" name="Google Shape;563;p74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4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74"/>
          <p:cNvSpPr txBox="1">
            <a:spLocks noGrp="1"/>
          </p:cNvSpPr>
          <p:nvPr>
            <p:ph type="body" idx="2"/>
          </p:nvPr>
        </p:nvSpPr>
        <p:spPr>
          <a:xfrm>
            <a:off x="949835" y="2251239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566" name="Google Shape;566;p74"/>
          <p:cNvPicPr preferRelativeResize="0"/>
          <p:nvPr/>
        </p:nvPicPr>
        <p:blipFill rotWithShape="1">
          <a:blip r:embed="rId4">
            <a:alphaModFix/>
          </a:blip>
          <a:srcRect t="-97375" r="-12007" b="-97345"/>
          <a:stretch/>
        </p:blipFill>
        <p:spPr>
          <a:xfrm>
            <a:off x="2504494" y="1544206"/>
            <a:ext cx="7843016" cy="1230212"/>
          </a:xfrm>
          <a:custGeom>
            <a:avLst/>
            <a:gdLst/>
            <a:ahLst/>
            <a:cxnLst/>
            <a:rect l="l" t="t" r="r" b="b"/>
            <a:pathLst>
              <a:path w="10457354" h="1640283" extrusionOk="0">
                <a:moveTo>
                  <a:pt x="0" y="541891"/>
                </a:moveTo>
                <a:lnTo>
                  <a:pt x="8868808" y="541891"/>
                </a:lnTo>
                <a:lnTo>
                  <a:pt x="8868808" y="1098394"/>
                </a:lnTo>
                <a:lnTo>
                  <a:pt x="0" y="1098394"/>
                </a:lnTo>
                <a:close/>
                <a:moveTo>
                  <a:pt x="8868808" y="0"/>
                </a:moveTo>
                <a:lnTo>
                  <a:pt x="10457354" y="0"/>
                </a:lnTo>
                <a:lnTo>
                  <a:pt x="10457354" y="1640283"/>
                </a:lnTo>
                <a:lnTo>
                  <a:pt x="8868808" y="1640283"/>
                </a:lnTo>
                <a:lnTo>
                  <a:pt x="8868808" y="1098394"/>
                </a:lnTo>
                <a:lnTo>
                  <a:pt x="9336036" y="1098394"/>
                </a:lnTo>
                <a:lnTo>
                  <a:pt x="9336036" y="541891"/>
                </a:lnTo>
                <a:lnTo>
                  <a:pt x="8868808" y="54189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67" name="Google Shape;567;p74"/>
          <p:cNvSpPr txBox="1">
            <a:spLocks noGrp="1"/>
          </p:cNvSpPr>
          <p:nvPr>
            <p:ph type="body" idx="3"/>
          </p:nvPr>
        </p:nvSpPr>
        <p:spPr>
          <a:xfrm>
            <a:off x="827915" y="986557"/>
            <a:ext cx="76110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74"/>
          <p:cNvSpPr txBox="1">
            <a:spLocks noGrp="1"/>
          </p:cNvSpPr>
          <p:nvPr>
            <p:ph type="body" idx="4"/>
          </p:nvPr>
        </p:nvSpPr>
        <p:spPr>
          <a:xfrm>
            <a:off x="949834" y="2018865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74"/>
          <p:cNvSpPr txBox="1">
            <a:spLocks noGrp="1"/>
          </p:cNvSpPr>
          <p:nvPr>
            <p:ph type="body" idx="5"/>
          </p:nvPr>
        </p:nvSpPr>
        <p:spPr>
          <a:xfrm>
            <a:off x="4729928" y="2244970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74"/>
          <p:cNvSpPr txBox="1">
            <a:spLocks noGrp="1"/>
          </p:cNvSpPr>
          <p:nvPr>
            <p:ph type="body" idx="6"/>
          </p:nvPr>
        </p:nvSpPr>
        <p:spPr>
          <a:xfrm>
            <a:off x="4729927" y="2012596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74"/>
          <p:cNvSpPr txBox="1">
            <a:spLocks noGrp="1"/>
          </p:cNvSpPr>
          <p:nvPr>
            <p:ph type="body" idx="7"/>
          </p:nvPr>
        </p:nvSpPr>
        <p:spPr>
          <a:xfrm>
            <a:off x="3185390" y="3889554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74"/>
          <p:cNvSpPr txBox="1">
            <a:spLocks noGrp="1"/>
          </p:cNvSpPr>
          <p:nvPr>
            <p:ph type="body" idx="8"/>
          </p:nvPr>
        </p:nvSpPr>
        <p:spPr>
          <a:xfrm>
            <a:off x="3185389" y="3657180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74"/>
          <p:cNvSpPr txBox="1">
            <a:spLocks noGrp="1"/>
          </p:cNvSpPr>
          <p:nvPr>
            <p:ph type="body" idx="9"/>
          </p:nvPr>
        </p:nvSpPr>
        <p:spPr>
          <a:xfrm>
            <a:off x="6943992" y="3867998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p74"/>
          <p:cNvSpPr txBox="1">
            <a:spLocks noGrp="1"/>
          </p:cNvSpPr>
          <p:nvPr>
            <p:ph type="body" idx="13"/>
          </p:nvPr>
        </p:nvSpPr>
        <p:spPr>
          <a:xfrm>
            <a:off x="6943991" y="3635624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74"/>
          <p:cNvSpPr txBox="1">
            <a:spLocks noGrp="1"/>
          </p:cNvSpPr>
          <p:nvPr>
            <p:ph type="body" idx="14"/>
          </p:nvPr>
        </p:nvSpPr>
        <p:spPr>
          <a:xfrm>
            <a:off x="6956367" y="2253068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74"/>
          <p:cNvSpPr txBox="1">
            <a:spLocks noGrp="1"/>
          </p:cNvSpPr>
          <p:nvPr>
            <p:ph type="body" idx="15"/>
          </p:nvPr>
        </p:nvSpPr>
        <p:spPr>
          <a:xfrm>
            <a:off x="6956366" y="2020694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74"/>
          <p:cNvSpPr txBox="1">
            <a:spLocks noGrp="1"/>
          </p:cNvSpPr>
          <p:nvPr>
            <p:ph type="body" idx="16"/>
          </p:nvPr>
        </p:nvSpPr>
        <p:spPr>
          <a:xfrm>
            <a:off x="4729928" y="3867998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74"/>
          <p:cNvSpPr txBox="1">
            <a:spLocks noGrp="1"/>
          </p:cNvSpPr>
          <p:nvPr>
            <p:ph type="body" idx="17"/>
          </p:nvPr>
        </p:nvSpPr>
        <p:spPr>
          <a:xfrm>
            <a:off x="4729927" y="3635624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74"/>
          <p:cNvSpPr txBox="1">
            <a:spLocks noGrp="1"/>
          </p:cNvSpPr>
          <p:nvPr>
            <p:ph type="body" idx="18"/>
          </p:nvPr>
        </p:nvSpPr>
        <p:spPr>
          <a:xfrm>
            <a:off x="3183338" y="2244431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74"/>
          <p:cNvSpPr txBox="1">
            <a:spLocks noGrp="1"/>
          </p:cNvSpPr>
          <p:nvPr>
            <p:ph type="body" idx="19"/>
          </p:nvPr>
        </p:nvSpPr>
        <p:spPr>
          <a:xfrm>
            <a:off x="3183337" y="2012057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74"/>
          <p:cNvSpPr txBox="1">
            <a:spLocks noGrp="1"/>
          </p:cNvSpPr>
          <p:nvPr>
            <p:ph type="body" idx="20"/>
          </p:nvPr>
        </p:nvSpPr>
        <p:spPr>
          <a:xfrm>
            <a:off x="951292" y="3889554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74"/>
          <p:cNvSpPr txBox="1">
            <a:spLocks noGrp="1"/>
          </p:cNvSpPr>
          <p:nvPr>
            <p:ph type="body" idx="21"/>
          </p:nvPr>
        </p:nvSpPr>
        <p:spPr>
          <a:xfrm>
            <a:off x="951291" y="3657180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body" idx="22"/>
          </p:nvPr>
        </p:nvSpPr>
        <p:spPr>
          <a:xfrm>
            <a:off x="1990169" y="1629174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74"/>
          <p:cNvSpPr txBox="1">
            <a:spLocks noGrp="1"/>
          </p:cNvSpPr>
          <p:nvPr>
            <p:ph type="body" idx="23"/>
          </p:nvPr>
        </p:nvSpPr>
        <p:spPr>
          <a:xfrm>
            <a:off x="1990169" y="3296563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74"/>
          <p:cNvSpPr txBox="1">
            <a:spLocks noGrp="1"/>
          </p:cNvSpPr>
          <p:nvPr>
            <p:ph type="body" idx="24"/>
          </p:nvPr>
        </p:nvSpPr>
        <p:spPr>
          <a:xfrm>
            <a:off x="5772380" y="1629174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74"/>
          <p:cNvSpPr txBox="1">
            <a:spLocks noGrp="1"/>
          </p:cNvSpPr>
          <p:nvPr>
            <p:ph type="body" idx="25"/>
          </p:nvPr>
        </p:nvSpPr>
        <p:spPr>
          <a:xfrm>
            <a:off x="5772380" y="3296563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74"/>
          <p:cNvSpPr txBox="1">
            <a:spLocks noGrp="1"/>
          </p:cNvSpPr>
          <p:nvPr>
            <p:ph type="body" idx="26"/>
          </p:nvPr>
        </p:nvSpPr>
        <p:spPr>
          <a:xfrm>
            <a:off x="3193249" y="1625960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74"/>
          <p:cNvSpPr txBox="1">
            <a:spLocks noGrp="1"/>
          </p:cNvSpPr>
          <p:nvPr>
            <p:ph type="body" idx="27"/>
          </p:nvPr>
        </p:nvSpPr>
        <p:spPr>
          <a:xfrm>
            <a:off x="3193249" y="3293350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74"/>
          <p:cNvSpPr txBox="1">
            <a:spLocks noGrp="1"/>
          </p:cNvSpPr>
          <p:nvPr>
            <p:ph type="body" idx="28"/>
          </p:nvPr>
        </p:nvSpPr>
        <p:spPr>
          <a:xfrm>
            <a:off x="6946725" y="1625960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p74"/>
          <p:cNvSpPr txBox="1">
            <a:spLocks noGrp="1"/>
          </p:cNvSpPr>
          <p:nvPr>
            <p:ph type="body" idx="29"/>
          </p:nvPr>
        </p:nvSpPr>
        <p:spPr>
          <a:xfrm>
            <a:off x="6946725" y="3293350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74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Slides 3">
  <p:cSld name="Info Slide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75"/>
          <p:cNvCxnSpPr/>
          <p:nvPr/>
        </p:nvCxnSpPr>
        <p:spPr>
          <a:xfrm>
            <a:off x="2324040" y="1750903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4" name="Google Shape;594;p75"/>
          <p:cNvSpPr txBox="1">
            <a:spLocks noGrp="1"/>
          </p:cNvSpPr>
          <p:nvPr>
            <p:ph type="body" idx="1"/>
          </p:nvPr>
        </p:nvSpPr>
        <p:spPr>
          <a:xfrm>
            <a:off x="827915" y="632947"/>
            <a:ext cx="5884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595" name="Google Shape;59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75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597" name="Google Shape;597;p75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5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75"/>
          <p:cNvSpPr txBox="1">
            <a:spLocks noGrp="1"/>
          </p:cNvSpPr>
          <p:nvPr>
            <p:ph type="body" idx="2"/>
          </p:nvPr>
        </p:nvSpPr>
        <p:spPr>
          <a:xfrm>
            <a:off x="769923" y="2476799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75"/>
          <p:cNvSpPr txBox="1">
            <a:spLocks noGrp="1"/>
          </p:cNvSpPr>
          <p:nvPr>
            <p:ph type="body" idx="3"/>
          </p:nvPr>
        </p:nvSpPr>
        <p:spPr>
          <a:xfrm>
            <a:off x="827915" y="986557"/>
            <a:ext cx="76110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p75"/>
          <p:cNvSpPr txBox="1">
            <a:spLocks noGrp="1"/>
          </p:cNvSpPr>
          <p:nvPr>
            <p:ph type="body" idx="4"/>
          </p:nvPr>
        </p:nvSpPr>
        <p:spPr>
          <a:xfrm>
            <a:off x="769922" y="2244425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75"/>
          <p:cNvSpPr txBox="1">
            <a:spLocks noGrp="1"/>
          </p:cNvSpPr>
          <p:nvPr>
            <p:ph type="body" idx="5"/>
          </p:nvPr>
        </p:nvSpPr>
        <p:spPr>
          <a:xfrm>
            <a:off x="7271732" y="3656418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75"/>
          <p:cNvSpPr txBox="1">
            <a:spLocks noGrp="1"/>
          </p:cNvSpPr>
          <p:nvPr>
            <p:ph type="body" idx="6"/>
          </p:nvPr>
        </p:nvSpPr>
        <p:spPr>
          <a:xfrm>
            <a:off x="7271732" y="3424044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604" name="Google Shape;604;p75"/>
          <p:cNvCxnSpPr/>
          <p:nvPr/>
        </p:nvCxnSpPr>
        <p:spPr>
          <a:xfrm>
            <a:off x="7193722" y="2944748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5" name="Google Shape;605;p75"/>
          <p:cNvSpPr>
            <a:spLocks noGrp="1"/>
          </p:cNvSpPr>
          <p:nvPr>
            <p:ph type="pic" idx="7"/>
          </p:nvPr>
        </p:nvSpPr>
        <p:spPr>
          <a:xfrm>
            <a:off x="2465785" y="1738313"/>
            <a:ext cx="1658400" cy="1337100"/>
          </a:xfrm>
          <a:prstGeom prst="roundRect">
            <a:avLst>
              <a:gd name="adj" fmla="val 5269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6" name="Google Shape;606;p75"/>
          <p:cNvSpPr>
            <a:spLocks noGrp="1"/>
          </p:cNvSpPr>
          <p:nvPr>
            <p:ph type="pic" idx="8"/>
          </p:nvPr>
        </p:nvSpPr>
        <p:spPr>
          <a:xfrm>
            <a:off x="5349445" y="2942801"/>
            <a:ext cx="1658400" cy="1337100"/>
          </a:xfrm>
          <a:prstGeom prst="roundRect">
            <a:avLst>
              <a:gd name="adj" fmla="val 5269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75"/>
          <p:cNvSpPr txBox="1">
            <a:spLocks noGrp="1"/>
          </p:cNvSpPr>
          <p:nvPr>
            <p:ph type="body" idx="9"/>
          </p:nvPr>
        </p:nvSpPr>
        <p:spPr>
          <a:xfrm>
            <a:off x="1812374" y="1882637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75"/>
          <p:cNvSpPr txBox="1">
            <a:spLocks noGrp="1"/>
          </p:cNvSpPr>
          <p:nvPr>
            <p:ph type="body" idx="13"/>
          </p:nvPr>
        </p:nvSpPr>
        <p:spPr>
          <a:xfrm>
            <a:off x="7268139" y="3070383"/>
            <a:ext cx="4077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75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Slides 4">
  <p:cSld name="Info Slides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76"/>
          <p:cNvCxnSpPr/>
          <p:nvPr/>
        </p:nvCxnSpPr>
        <p:spPr>
          <a:xfrm>
            <a:off x="2324040" y="1750903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p76"/>
          <p:cNvSpPr txBox="1">
            <a:spLocks noGrp="1"/>
          </p:cNvSpPr>
          <p:nvPr>
            <p:ph type="body" idx="1"/>
          </p:nvPr>
        </p:nvSpPr>
        <p:spPr>
          <a:xfrm>
            <a:off x="827915" y="632947"/>
            <a:ext cx="5884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100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13" name="Google Shape;61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76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615" name="Google Shape;615;p76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6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76"/>
          <p:cNvSpPr txBox="1">
            <a:spLocks noGrp="1"/>
          </p:cNvSpPr>
          <p:nvPr>
            <p:ph type="body" idx="2"/>
          </p:nvPr>
        </p:nvSpPr>
        <p:spPr>
          <a:xfrm>
            <a:off x="776332" y="2156333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76"/>
          <p:cNvSpPr txBox="1">
            <a:spLocks noGrp="1"/>
          </p:cNvSpPr>
          <p:nvPr>
            <p:ph type="body" idx="3"/>
          </p:nvPr>
        </p:nvSpPr>
        <p:spPr>
          <a:xfrm>
            <a:off x="827915" y="986557"/>
            <a:ext cx="76110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76"/>
          <p:cNvSpPr txBox="1">
            <a:spLocks noGrp="1"/>
          </p:cNvSpPr>
          <p:nvPr>
            <p:ph type="body" idx="4"/>
          </p:nvPr>
        </p:nvSpPr>
        <p:spPr>
          <a:xfrm>
            <a:off x="776332" y="1923959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76"/>
          <p:cNvSpPr txBox="1">
            <a:spLocks noGrp="1"/>
          </p:cNvSpPr>
          <p:nvPr>
            <p:ph type="body" idx="5"/>
          </p:nvPr>
        </p:nvSpPr>
        <p:spPr>
          <a:xfrm>
            <a:off x="7286844" y="3324441"/>
            <a:ext cx="1462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76"/>
          <p:cNvSpPr txBox="1">
            <a:spLocks noGrp="1"/>
          </p:cNvSpPr>
          <p:nvPr>
            <p:ph type="body" idx="6"/>
          </p:nvPr>
        </p:nvSpPr>
        <p:spPr>
          <a:xfrm>
            <a:off x="7286843" y="3092067"/>
            <a:ext cx="14502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None/>
              <a:defRPr sz="12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622" name="Google Shape;622;p76"/>
          <p:cNvCxnSpPr/>
          <p:nvPr/>
        </p:nvCxnSpPr>
        <p:spPr>
          <a:xfrm>
            <a:off x="7193722" y="2944748"/>
            <a:ext cx="0" cy="1324500"/>
          </a:xfrm>
          <a:prstGeom prst="straightConnector1">
            <a:avLst/>
          </a:prstGeom>
          <a:noFill/>
          <a:ln w="28575" cap="flat" cmpd="sng">
            <a:solidFill>
              <a:srgbClr val="41A8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76"/>
          <p:cNvSpPr>
            <a:spLocks noGrp="1"/>
          </p:cNvSpPr>
          <p:nvPr>
            <p:ph type="pic" idx="7"/>
          </p:nvPr>
        </p:nvSpPr>
        <p:spPr>
          <a:xfrm>
            <a:off x="2465785" y="1738313"/>
            <a:ext cx="1658400" cy="1337100"/>
          </a:xfrm>
          <a:prstGeom prst="roundRect">
            <a:avLst>
              <a:gd name="adj" fmla="val 5269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4" name="Google Shape;624;p76"/>
          <p:cNvSpPr>
            <a:spLocks noGrp="1"/>
          </p:cNvSpPr>
          <p:nvPr>
            <p:ph type="pic" idx="8"/>
          </p:nvPr>
        </p:nvSpPr>
        <p:spPr>
          <a:xfrm>
            <a:off x="5349445" y="2942801"/>
            <a:ext cx="1658400" cy="1337100"/>
          </a:xfrm>
          <a:prstGeom prst="roundRect">
            <a:avLst>
              <a:gd name="adj" fmla="val 5269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5" name="Google Shape;625;p76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1">
  <p:cSld name="Team Slide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954" y="1018903"/>
            <a:ext cx="6163248" cy="4064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77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9" name="Google Shape;629;p77"/>
          <p:cNvSpPr txBox="1">
            <a:spLocks noGrp="1"/>
          </p:cNvSpPr>
          <p:nvPr>
            <p:ph type="body" idx="1"/>
          </p:nvPr>
        </p:nvSpPr>
        <p:spPr>
          <a:xfrm rot="-5400000">
            <a:off x="-65941" y="2349831"/>
            <a:ext cx="21201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300"/>
              <a:buNone/>
              <a:defRPr sz="23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30" name="Google Shape;630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7"/>
          <p:cNvSpPr txBox="1">
            <a:spLocks noGrp="1"/>
          </p:cNvSpPr>
          <p:nvPr>
            <p:ph type="body" idx="2"/>
          </p:nvPr>
        </p:nvSpPr>
        <p:spPr>
          <a:xfrm rot="-5400000">
            <a:off x="367087" y="2422731"/>
            <a:ext cx="21201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77"/>
          <p:cNvSpPr txBox="1">
            <a:spLocks noGrp="1"/>
          </p:cNvSpPr>
          <p:nvPr>
            <p:ph type="body" idx="3"/>
          </p:nvPr>
        </p:nvSpPr>
        <p:spPr>
          <a:xfrm>
            <a:off x="5069217" y="161029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77"/>
          <p:cNvSpPr txBox="1">
            <a:spLocks noGrp="1"/>
          </p:cNvSpPr>
          <p:nvPr>
            <p:ph type="body" idx="4"/>
          </p:nvPr>
        </p:nvSpPr>
        <p:spPr>
          <a:xfrm>
            <a:off x="5069217" y="1845245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77"/>
          <p:cNvSpPr txBox="1">
            <a:spLocks noGrp="1"/>
          </p:cNvSpPr>
          <p:nvPr>
            <p:ph type="body" idx="5"/>
          </p:nvPr>
        </p:nvSpPr>
        <p:spPr>
          <a:xfrm>
            <a:off x="5069217" y="269342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77"/>
          <p:cNvSpPr txBox="1">
            <a:spLocks noGrp="1"/>
          </p:cNvSpPr>
          <p:nvPr>
            <p:ph type="body" idx="6"/>
          </p:nvPr>
        </p:nvSpPr>
        <p:spPr>
          <a:xfrm>
            <a:off x="5069217" y="2928376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77"/>
          <p:cNvSpPr txBox="1">
            <a:spLocks noGrp="1"/>
          </p:cNvSpPr>
          <p:nvPr>
            <p:ph type="body" idx="7"/>
          </p:nvPr>
        </p:nvSpPr>
        <p:spPr>
          <a:xfrm>
            <a:off x="2348113" y="3291908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77"/>
          <p:cNvSpPr txBox="1">
            <a:spLocks noGrp="1"/>
          </p:cNvSpPr>
          <p:nvPr>
            <p:ph type="body" idx="8"/>
          </p:nvPr>
        </p:nvSpPr>
        <p:spPr>
          <a:xfrm>
            <a:off x="2348113" y="2785036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p77"/>
          <p:cNvSpPr>
            <a:spLocks noGrp="1"/>
          </p:cNvSpPr>
          <p:nvPr>
            <p:ph type="pic" idx="9"/>
          </p:nvPr>
        </p:nvSpPr>
        <p:spPr>
          <a:xfrm>
            <a:off x="2122886" y="1075828"/>
            <a:ext cx="1543200" cy="155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" name="Google Shape;639;p77"/>
          <p:cNvSpPr txBox="1">
            <a:spLocks noGrp="1"/>
          </p:cNvSpPr>
          <p:nvPr>
            <p:ph type="body" idx="13"/>
          </p:nvPr>
        </p:nvSpPr>
        <p:spPr>
          <a:xfrm>
            <a:off x="2348113" y="3583651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40" name="Google Shape;640;p77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641" name="Google Shape;641;p77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7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77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2">
  <p:cSld name="Team Slide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954" y="1018903"/>
            <a:ext cx="6163247" cy="4064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78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p78"/>
          <p:cNvSpPr txBox="1">
            <a:spLocks noGrp="1"/>
          </p:cNvSpPr>
          <p:nvPr>
            <p:ph type="body" idx="1"/>
          </p:nvPr>
        </p:nvSpPr>
        <p:spPr>
          <a:xfrm rot="-5400000">
            <a:off x="-65941" y="2349831"/>
            <a:ext cx="21201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300"/>
              <a:buNone/>
              <a:defRPr sz="23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48" name="Google Shape;648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8"/>
          <p:cNvSpPr txBox="1">
            <a:spLocks noGrp="1"/>
          </p:cNvSpPr>
          <p:nvPr>
            <p:ph type="body" idx="2"/>
          </p:nvPr>
        </p:nvSpPr>
        <p:spPr>
          <a:xfrm rot="-5400000">
            <a:off x="367087" y="2422731"/>
            <a:ext cx="21201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0" name="Google Shape;650;p78"/>
          <p:cNvSpPr txBox="1">
            <a:spLocks noGrp="1"/>
          </p:cNvSpPr>
          <p:nvPr>
            <p:ph type="body" idx="3"/>
          </p:nvPr>
        </p:nvSpPr>
        <p:spPr>
          <a:xfrm>
            <a:off x="5069217" y="161029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78"/>
          <p:cNvSpPr txBox="1">
            <a:spLocks noGrp="1"/>
          </p:cNvSpPr>
          <p:nvPr>
            <p:ph type="body" idx="4"/>
          </p:nvPr>
        </p:nvSpPr>
        <p:spPr>
          <a:xfrm>
            <a:off x="5069217" y="269342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p78"/>
          <p:cNvSpPr txBox="1">
            <a:spLocks noGrp="1"/>
          </p:cNvSpPr>
          <p:nvPr>
            <p:ph type="body" idx="5"/>
          </p:nvPr>
        </p:nvSpPr>
        <p:spPr>
          <a:xfrm>
            <a:off x="2348113" y="3291908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78"/>
          <p:cNvSpPr txBox="1">
            <a:spLocks noGrp="1"/>
          </p:cNvSpPr>
          <p:nvPr>
            <p:ph type="body" idx="6"/>
          </p:nvPr>
        </p:nvSpPr>
        <p:spPr>
          <a:xfrm>
            <a:off x="2348113" y="2785036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78"/>
          <p:cNvSpPr>
            <a:spLocks noGrp="1"/>
          </p:cNvSpPr>
          <p:nvPr>
            <p:ph type="pic" idx="7"/>
          </p:nvPr>
        </p:nvSpPr>
        <p:spPr>
          <a:xfrm>
            <a:off x="2122886" y="1075828"/>
            <a:ext cx="1543200" cy="155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5" name="Google Shape;655;p78"/>
          <p:cNvSpPr txBox="1">
            <a:spLocks noGrp="1"/>
          </p:cNvSpPr>
          <p:nvPr>
            <p:ph type="body" idx="8"/>
          </p:nvPr>
        </p:nvSpPr>
        <p:spPr>
          <a:xfrm>
            <a:off x="2348113" y="3583651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56" name="Google Shape;656;p78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657" name="Google Shape;657;p78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8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78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8"/>
          <p:cNvSpPr txBox="1">
            <a:spLocks noGrp="1"/>
          </p:cNvSpPr>
          <p:nvPr>
            <p:ph type="body" idx="9"/>
          </p:nvPr>
        </p:nvSpPr>
        <p:spPr>
          <a:xfrm>
            <a:off x="5069217" y="1845245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78"/>
          <p:cNvSpPr txBox="1">
            <a:spLocks noGrp="1"/>
          </p:cNvSpPr>
          <p:nvPr>
            <p:ph type="body" idx="13"/>
          </p:nvPr>
        </p:nvSpPr>
        <p:spPr>
          <a:xfrm>
            <a:off x="5069217" y="2928376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/>
        </p:nvSpPr>
        <p:spPr>
          <a:xfrm rot="-5400000">
            <a:off x="-277848" y="4012571"/>
            <a:ext cx="14061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MAESTRAL </a:t>
            </a:r>
            <a:r>
              <a:rPr lang="en" sz="8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SOLUTIONS</a:t>
            </a:r>
            <a:endParaRPr sz="800" b="0" i="0" u="none" strike="noStrike" cap="none">
              <a:solidFill>
                <a:srgbClr val="50505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2" name="Google Shape;42;p37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43;p37"/>
          <p:cNvCxnSpPr/>
          <p:nvPr/>
        </p:nvCxnSpPr>
        <p:spPr>
          <a:xfrm>
            <a:off x="881460" y="4732533"/>
            <a:ext cx="3927000" cy="0"/>
          </a:xfrm>
          <a:prstGeom prst="straightConnector1">
            <a:avLst/>
          </a:prstGeom>
          <a:noFill/>
          <a:ln w="9525" cap="flat" cmpd="sng">
            <a:solidFill>
              <a:srgbClr val="505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796750" y="1225859"/>
            <a:ext cx="4011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7"/>
          <p:cNvSpPr txBox="1">
            <a:spLocks noGrp="1"/>
          </p:cNvSpPr>
          <p:nvPr>
            <p:ph type="body" idx="2"/>
          </p:nvPr>
        </p:nvSpPr>
        <p:spPr>
          <a:xfrm>
            <a:off x="849248" y="2594232"/>
            <a:ext cx="36477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>
            <a:spLocks noGrp="1"/>
          </p:cNvSpPr>
          <p:nvPr>
            <p:ph type="pic" idx="3"/>
          </p:nvPr>
        </p:nvSpPr>
        <p:spPr>
          <a:xfrm>
            <a:off x="5257800" y="0"/>
            <a:ext cx="38862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977900" sx="105999" sy="105999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7"/>
          <p:cNvSpPr txBox="1"/>
          <p:nvPr/>
        </p:nvSpPr>
        <p:spPr>
          <a:xfrm rot="-5400000">
            <a:off x="181597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Font typeface="Montserrat SemiBold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800" b="0" i="0" u="none" strike="noStrike" cap="none">
              <a:solidFill>
                <a:srgbClr val="505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3">
  <p:cSld name="Team Slide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954" y="1019707"/>
            <a:ext cx="6163248" cy="406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p79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5" name="Google Shape;665;p79"/>
          <p:cNvSpPr txBox="1">
            <a:spLocks noGrp="1"/>
          </p:cNvSpPr>
          <p:nvPr>
            <p:ph type="body" idx="1"/>
          </p:nvPr>
        </p:nvSpPr>
        <p:spPr>
          <a:xfrm rot="-5400000">
            <a:off x="-65941" y="2349831"/>
            <a:ext cx="21201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300"/>
              <a:buNone/>
              <a:defRPr sz="2300" b="0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66" name="Google Shape;66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9"/>
          <p:cNvSpPr txBox="1">
            <a:spLocks noGrp="1"/>
          </p:cNvSpPr>
          <p:nvPr>
            <p:ph type="body" idx="2"/>
          </p:nvPr>
        </p:nvSpPr>
        <p:spPr>
          <a:xfrm rot="-5400000">
            <a:off x="367087" y="2422731"/>
            <a:ext cx="21201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8" name="Google Shape;668;p79"/>
          <p:cNvSpPr txBox="1">
            <a:spLocks noGrp="1"/>
          </p:cNvSpPr>
          <p:nvPr>
            <p:ph type="body" idx="3"/>
          </p:nvPr>
        </p:nvSpPr>
        <p:spPr>
          <a:xfrm>
            <a:off x="5069217" y="161029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79"/>
          <p:cNvSpPr txBox="1">
            <a:spLocks noGrp="1"/>
          </p:cNvSpPr>
          <p:nvPr>
            <p:ph type="body" idx="4"/>
          </p:nvPr>
        </p:nvSpPr>
        <p:spPr>
          <a:xfrm>
            <a:off x="5069217" y="2693423"/>
            <a:ext cx="17463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79"/>
          <p:cNvSpPr txBox="1">
            <a:spLocks noGrp="1"/>
          </p:cNvSpPr>
          <p:nvPr>
            <p:ph type="body" idx="5"/>
          </p:nvPr>
        </p:nvSpPr>
        <p:spPr>
          <a:xfrm>
            <a:off x="2348113" y="3291908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79"/>
          <p:cNvSpPr txBox="1">
            <a:spLocks noGrp="1"/>
          </p:cNvSpPr>
          <p:nvPr>
            <p:ph type="body" idx="6"/>
          </p:nvPr>
        </p:nvSpPr>
        <p:spPr>
          <a:xfrm>
            <a:off x="2348113" y="2785036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2" name="Google Shape;672;p79"/>
          <p:cNvSpPr>
            <a:spLocks noGrp="1"/>
          </p:cNvSpPr>
          <p:nvPr>
            <p:ph type="pic" idx="7"/>
          </p:nvPr>
        </p:nvSpPr>
        <p:spPr>
          <a:xfrm>
            <a:off x="2122886" y="1075828"/>
            <a:ext cx="1543200" cy="155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" name="Google Shape;673;p79"/>
          <p:cNvSpPr txBox="1">
            <a:spLocks noGrp="1"/>
          </p:cNvSpPr>
          <p:nvPr>
            <p:ph type="body" idx="8"/>
          </p:nvPr>
        </p:nvSpPr>
        <p:spPr>
          <a:xfrm>
            <a:off x="2348113" y="3583651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74" name="Google Shape;674;p79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675" name="Google Shape;675;p79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9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7" name="Google Shape;677;p79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9"/>
          <p:cNvSpPr txBox="1">
            <a:spLocks noGrp="1"/>
          </p:cNvSpPr>
          <p:nvPr>
            <p:ph type="body" idx="9"/>
          </p:nvPr>
        </p:nvSpPr>
        <p:spPr>
          <a:xfrm>
            <a:off x="5069217" y="1845245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79"/>
          <p:cNvSpPr txBox="1">
            <a:spLocks noGrp="1"/>
          </p:cNvSpPr>
          <p:nvPr>
            <p:ph type="body" idx="13"/>
          </p:nvPr>
        </p:nvSpPr>
        <p:spPr>
          <a:xfrm>
            <a:off x="5069217" y="2928376"/>
            <a:ext cx="17238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4">
  <p:cSld name="Team Slides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449" y="829773"/>
            <a:ext cx="3949258" cy="414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80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3" name="Google Shape;683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0"/>
          <p:cNvSpPr txBox="1">
            <a:spLocks noGrp="1"/>
          </p:cNvSpPr>
          <p:nvPr>
            <p:ph type="body" idx="1"/>
          </p:nvPr>
        </p:nvSpPr>
        <p:spPr>
          <a:xfrm>
            <a:off x="1559462" y="3121060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80"/>
          <p:cNvSpPr txBox="1">
            <a:spLocks noGrp="1"/>
          </p:cNvSpPr>
          <p:nvPr>
            <p:ph type="body" idx="2"/>
          </p:nvPr>
        </p:nvSpPr>
        <p:spPr>
          <a:xfrm>
            <a:off x="1559462" y="2614188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80"/>
          <p:cNvSpPr>
            <a:spLocks noGrp="1"/>
          </p:cNvSpPr>
          <p:nvPr>
            <p:ph type="pic" idx="3"/>
          </p:nvPr>
        </p:nvSpPr>
        <p:spPr>
          <a:xfrm>
            <a:off x="1616995" y="1208637"/>
            <a:ext cx="1308600" cy="1315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" name="Google Shape;687;p80"/>
          <p:cNvSpPr txBox="1">
            <a:spLocks noGrp="1"/>
          </p:cNvSpPr>
          <p:nvPr>
            <p:ph type="body" idx="4"/>
          </p:nvPr>
        </p:nvSpPr>
        <p:spPr>
          <a:xfrm>
            <a:off x="1559462" y="3412804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80"/>
          <p:cNvSpPr txBox="1">
            <a:spLocks noGrp="1"/>
          </p:cNvSpPr>
          <p:nvPr>
            <p:ph type="body" idx="5"/>
          </p:nvPr>
        </p:nvSpPr>
        <p:spPr>
          <a:xfrm>
            <a:off x="4575663" y="1433965"/>
            <a:ext cx="4011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9" name="Google Shape;689;p80"/>
          <p:cNvSpPr txBox="1">
            <a:spLocks noGrp="1"/>
          </p:cNvSpPr>
          <p:nvPr>
            <p:ph type="body" idx="6"/>
          </p:nvPr>
        </p:nvSpPr>
        <p:spPr>
          <a:xfrm>
            <a:off x="4628161" y="2802338"/>
            <a:ext cx="364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90" name="Google Shape;690;p80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691" name="Google Shape;691;p80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0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80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5">
  <p:cSld name="Team Slides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449" y="829773"/>
            <a:ext cx="3949257" cy="414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81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7" name="Google Shape;697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1"/>
          <p:cNvSpPr txBox="1">
            <a:spLocks noGrp="1"/>
          </p:cNvSpPr>
          <p:nvPr>
            <p:ph type="body" idx="1"/>
          </p:nvPr>
        </p:nvSpPr>
        <p:spPr>
          <a:xfrm>
            <a:off x="1559462" y="3121060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81"/>
          <p:cNvSpPr txBox="1">
            <a:spLocks noGrp="1"/>
          </p:cNvSpPr>
          <p:nvPr>
            <p:ph type="body" idx="2"/>
          </p:nvPr>
        </p:nvSpPr>
        <p:spPr>
          <a:xfrm>
            <a:off x="1559462" y="2614188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81"/>
          <p:cNvSpPr>
            <a:spLocks noGrp="1"/>
          </p:cNvSpPr>
          <p:nvPr>
            <p:ph type="pic" idx="3"/>
          </p:nvPr>
        </p:nvSpPr>
        <p:spPr>
          <a:xfrm>
            <a:off x="1364810" y="943824"/>
            <a:ext cx="1541400" cy="158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p81"/>
          <p:cNvSpPr txBox="1">
            <a:spLocks noGrp="1"/>
          </p:cNvSpPr>
          <p:nvPr>
            <p:ph type="body" idx="4"/>
          </p:nvPr>
        </p:nvSpPr>
        <p:spPr>
          <a:xfrm>
            <a:off x="1559462" y="3412804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2" name="Google Shape;702;p81"/>
          <p:cNvSpPr txBox="1">
            <a:spLocks noGrp="1"/>
          </p:cNvSpPr>
          <p:nvPr>
            <p:ph type="body" idx="5"/>
          </p:nvPr>
        </p:nvSpPr>
        <p:spPr>
          <a:xfrm>
            <a:off x="4575663" y="1433965"/>
            <a:ext cx="4011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body" idx="6"/>
          </p:nvPr>
        </p:nvSpPr>
        <p:spPr>
          <a:xfrm>
            <a:off x="4628161" y="2802338"/>
            <a:ext cx="364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704" name="Google Shape;704;p81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705" name="Google Shape;705;p81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1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81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6">
  <p:cSld name="Team Slides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449" y="1202112"/>
            <a:ext cx="3949257" cy="414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82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1" name="Google Shape;711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2"/>
          <p:cNvSpPr txBox="1">
            <a:spLocks noGrp="1"/>
          </p:cNvSpPr>
          <p:nvPr>
            <p:ph type="body" idx="1"/>
          </p:nvPr>
        </p:nvSpPr>
        <p:spPr>
          <a:xfrm>
            <a:off x="1735975" y="3217529"/>
            <a:ext cx="1994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3" name="Google Shape;713;p82"/>
          <p:cNvSpPr txBox="1">
            <a:spLocks noGrp="1"/>
          </p:cNvSpPr>
          <p:nvPr>
            <p:ph type="body" idx="2"/>
          </p:nvPr>
        </p:nvSpPr>
        <p:spPr>
          <a:xfrm>
            <a:off x="1735975" y="2771304"/>
            <a:ext cx="1994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4" name="Google Shape;714;p82"/>
          <p:cNvSpPr>
            <a:spLocks noGrp="1"/>
          </p:cNvSpPr>
          <p:nvPr>
            <p:ph type="pic" idx="3"/>
          </p:nvPr>
        </p:nvSpPr>
        <p:spPr>
          <a:xfrm>
            <a:off x="1962400" y="1043840"/>
            <a:ext cx="1541400" cy="158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215900" dist="114300" dir="1980000" sx="103000" sy="103000" algn="t" rotWithShape="0">
              <a:srgbClr val="000000">
                <a:alpha val="6274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5" name="Google Shape;715;p82"/>
          <p:cNvSpPr txBox="1">
            <a:spLocks noGrp="1"/>
          </p:cNvSpPr>
          <p:nvPr>
            <p:ph type="body" idx="4"/>
          </p:nvPr>
        </p:nvSpPr>
        <p:spPr>
          <a:xfrm>
            <a:off x="1735975" y="3705215"/>
            <a:ext cx="19941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82"/>
          <p:cNvSpPr txBox="1">
            <a:spLocks noGrp="1"/>
          </p:cNvSpPr>
          <p:nvPr>
            <p:ph type="body" idx="5"/>
          </p:nvPr>
        </p:nvSpPr>
        <p:spPr>
          <a:xfrm>
            <a:off x="4575663" y="1433965"/>
            <a:ext cx="40119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82"/>
          <p:cNvSpPr txBox="1">
            <a:spLocks noGrp="1"/>
          </p:cNvSpPr>
          <p:nvPr>
            <p:ph type="body" idx="6"/>
          </p:nvPr>
        </p:nvSpPr>
        <p:spPr>
          <a:xfrm>
            <a:off x="4628161" y="2802338"/>
            <a:ext cx="364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718" name="Google Shape;718;p82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719" name="Google Shape;719;p82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2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82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7">
  <p:cSld name="Team Slides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3"/>
          <p:cNvSpPr txBox="1">
            <a:spLocks noGrp="1"/>
          </p:cNvSpPr>
          <p:nvPr>
            <p:ph type="body" idx="1"/>
          </p:nvPr>
        </p:nvSpPr>
        <p:spPr>
          <a:xfrm>
            <a:off x="972919" y="3907858"/>
            <a:ext cx="1470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83"/>
          <p:cNvSpPr txBox="1">
            <a:spLocks noGrp="1"/>
          </p:cNvSpPr>
          <p:nvPr>
            <p:ph type="body" idx="2"/>
          </p:nvPr>
        </p:nvSpPr>
        <p:spPr>
          <a:xfrm>
            <a:off x="972919" y="3461632"/>
            <a:ext cx="1470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83"/>
          <p:cNvSpPr txBox="1">
            <a:spLocks noGrp="1"/>
          </p:cNvSpPr>
          <p:nvPr>
            <p:ph type="body" idx="3"/>
          </p:nvPr>
        </p:nvSpPr>
        <p:spPr>
          <a:xfrm>
            <a:off x="972919" y="4134447"/>
            <a:ext cx="1470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26" name="Google Shape;72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576" y="1696943"/>
            <a:ext cx="1472885" cy="148526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3"/>
          <p:cNvSpPr>
            <a:spLocks noGrp="1"/>
          </p:cNvSpPr>
          <p:nvPr>
            <p:ph type="pic" idx="4"/>
          </p:nvPr>
        </p:nvSpPr>
        <p:spPr>
          <a:xfrm>
            <a:off x="972919" y="1761237"/>
            <a:ext cx="1476000" cy="1476000"/>
          </a:xfrm>
          <a:prstGeom prst="roundRect">
            <a:avLst>
              <a:gd name="adj" fmla="val 11351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8" name="Google Shape;728;p83"/>
          <p:cNvSpPr txBox="1">
            <a:spLocks noGrp="1"/>
          </p:cNvSpPr>
          <p:nvPr>
            <p:ph type="body" idx="5"/>
          </p:nvPr>
        </p:nvSpPr>
        <p:spPr>
          <a:xfrm>
            <a:off x="2959685" y="3907858"/>
            <a:ext cx="1470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83"/>
          <p:cNvSpPr txBox="1">
            <a:spLocks noGrp="1"/>
          </p:cNvSpPr>
          <p:nvPr>
            <p:ph type="body" idx="6"/>
          </p:nvPr>
        </p:nvSpPr>
        <p:spPr>
          <a:xfrm>
            <a:off x="2959685" y="3461632"/>
            <a:ext cx="1470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83"/>
          <p:cNvSpPr txBox="1">
            <a:spLocks noGrp="1"/>
          </p:cNvSpPr>
          <p:nvPr>
            <p:ph type="body" idx="7"/>
          </p:nvPr>
        </p:nvSpPr>
        <p:spPr>
          <a:xfrm>
            <a:off x="2959685" y="4134447"/>
            <a:ext cx="1470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31" name="Google Shape;73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1341" y="1696943"/>
            <a:ext cx="1472885" cy="148526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3"/>
          <p:cNvSpPr>
            <a:spLocks noGrp="1"/>
          </p:cNvSpPr>
          <p:nvPr>
            <p:ph type="pic" idx="8"/>
          </p:nvPr>
        </p:nvSpPr>
        <p:spPr>
          <a:xfrm>
            <a:off x="2959685" y="1761237"/>
            <a:ext cx="1476000" cy="1476000"/>
          </a:xfrm>
          <a:prstGeom prst="roundRect">
            <a:avLst>
              <a:gd name="adj" fmla="val 11351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p83"/>
          <p:cNvSpPr txBox="1">
            <a:spLocks noGrp="1"/>
          </p:cNvSpPr>
          <p:nvPr>
            <p:ph type="body" idx="9"/>
          </p:nvPr>
        </p:nvSpPr>
        <p:spPr>
          <a:xfrm>
            <a:off x="4943355" y="3907858"/>
            <a:ext cx="1470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83"/>
          <p:cNvSpPr txBox="1">
            <a:spLocks noGrp="1"/>
          </p:cNvSpPr>
          <p:nvPr>
            <p:ph type="body" idx="13"/>
          </p:nvPr>
        </p:nvSpPr>
        <p:spPr>
          <a:xfrm>
            <a:off x="4943355" y="3461632"/>
            <a:ext cx="1470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p83"/>
          <p:cNvSpPr txBox="1">
            <a:spLocks noGrp="1"/>
          </p:cNvSpPr>
          <p:nvPr>
            <p:ph type="body" idx="14"/>
          </p:nvPr>
        </p:nvSpPr>
        <p:spPr>
          <a:xfrm>
            <a:off x="4943355" y="4134447"/>
            <a:ext cx="1470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36" name="Google Shape;73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5012" y="1696943"/>
            <a:ext cx="1472885" cy="148526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3"/>
          <p:cNvSpPr>
            <a:spLocks noGrp="1"/>
          </p:cNvSpPr>
          <p:nvPr>
            <p:ph type="pic" idx="15"/>
          </p:nvPr>
        </p:nvSpPr>
        <p:spPr>
          <a:xfrm>
            <a:off x="4943355" y="1761237"/>
            <a:ext cx="1476000" cy="1476000"/>
          </a:xfrm>
          <a:prstGeom prst="roundRect">
            <a:avLst>
              <a:gd name="adj" fmla="val 11351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83"/>
          <p:cNvSpPr txBox="1">
            <a:spLocks noGrp="1"/>
          </p:cNvSpPr>
          <p:nvPr>
            <p:ph type="body" idx="16"/>
          </p:nvPr>
        </p:nvSpPr>
        <p:spPr>
          <a:xfrm>
            <a:off x="6923931" y="3907858"/>
            <a:ext cx="1470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83"/>
          <p:cNvSpPr txBox="1">
            <a:spLocks noGrp="1"/>
          </p:cNvSpPr>
          <p:nvPr>
            <p:ph type="body" idx="17"/>
          </p:nvPr>
        </p:nvSpPr>
        <p:spPr>
          <a:xfrm>
            <a:off x="6923931" y="3461632"/>
            <a:ext cx="1470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p83"/>
          <p:cNvSpPr txBox="1">
            <a:spLocks noGrp="1"/>
          </p:cNvSpPr>
          <p:nvPr>
            <p:ph type="body" idx="18"/>
          </p:nvPr>
        </p:nvSpPr>
        <p:spPr>
          <a:xfrm>
            <a:off x="6923931" y="4134447"/>
            <a:ext cx="1470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41" name="Google Shape;74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5588" y="1696943"/>
            <a:ext cx="1472885" cy="148526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3"/>
          <p:cNvSpPr>
            <a:spLocks noGrp="1"/>
          </p:cNvSpPr>
          <p:nvPr>
            <p:ph type="pic" idx="19"/>
          </p:nvPr>
        </p:nvSpPr>
        <p:spPr>
          <a:xfrm>
            <a:off x="6923931" y="1761237"/>
            <a:ext cx="1476000" cy="1476000"/>
          </a:xfrm>
          <a:prstGeom prst="roundRect">
            <a:avLst>
              <a:gd name="adj" fmla="val 11351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43" name="Google Shape;743;p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3"/>
          <p:cNvSpPr txBox="1">
            <a:spLocks noGrp="1"/>
          </p:cNvSpPr>
          <p:nvPr>
            <p:ph type="body" idx="20"/>
          </p:nvPr>
        </p:nvSpPr>
        <p:spPr>
          <a:xfrm>
            <a:off x="1566431" y="489628"/>
            <a:ext cx="6092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83"/>
          <p:cNvSpPr txBox="1">
            <a:spLocks noGrp="1"/>
          </p:cNvSpPr>
          <p:nvPr>
            <p:ph type="body" idx="21"/>
          </p:nvPr>
        </p:nvSpPr>
        <p:spPr>
          <a:xfrm>
            <a:off x="1566431" y="1051178"/>
            <a:ext cx="60927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746" name="Google Shape;746;p83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747" name="Google Shape;747;p83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3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Google Shape;749;p83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s 8">
  <p:cSld name="Team Slides 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4"/>
          <p:cNvSpPr txBox="1">
            <a:spLocks noGrp="1"/>
          </p:cNvSpPr>
          <p:nvPr>
            <p:ph type="body" idx="1"/>
          </p:nvPr>
        </p:nvSpPr>
        <p:spPr>
          <a:xfrm>
            <a:off x="949432" y="3822490"/>
            <a:ext cx="11889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2" name="Google Shape;752;p84"/>
          <p:cNvSpPr txBox="1">
            <a:spLocks noGrp="1"/>
          </p:cNvSpPr>
          <p:nvPr>
            <p:ph type="body" idx="2"/>
          </p:nvPr>
        </p:nvSpPr>
        <p:spPr>
          <a:xfrm>
            <a:off x="949432" y="3381679"/>
            <a:ext cx="1188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84"/>
          <p:cNvSpPr txBox="1">
            <a:spLocks noGrp="1"/>
          </p:cNvSpPr>
          <p:nvPr>
            <p:ph type="body" idx="3"/>
          </p:nvPr>
        </p:nvSpPr>
        <p:spPr>
          <a:xfrm>
            <a:off x="949432" y="4003450"/>
            <a:ext cx="1188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54" name="Google Shape;75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7" y="1989265"/>
            <a:ext cx="1191063" cy="120107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4"/>
          <p:cNvSpPr>
            <a:spLocks noGrp="1"/>
          </p:cNvSpPr>
          <p:nvPr>
            <p:ph type="pic" idx="4"/>
          </p:nvPr>
        </p:nvSpPr>
        <p:spPr>
          <a:xfrm>
            <a:off x="945041" y="2051782"/>
            <a:ext cx="1193700" cy="1193700"/>
          </a:xfrm>
          <a:prstGeom prst="roundRect">
            <a:avLst>
              <a:gd name="adj" fmla="val 11351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56" name="Google Shape;75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4"/>
          <p:cNvSpPr txBox="1">
            <a:spLocks noGrp="1"/>
          </p:cNvSpPr>
          <p:nvPr>
            <p:ph type="body" idx="5"/>
          </p:nvPr>
        </p:nvSpPr>
        <p:spPr>
          <a:xfrm>
            <a:off x="1566431" y="695419"/>
            <a:ext cx="6092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p84"/>
          <p:cNvSpPr txBox="1">
            <a:spLocks noGrp="1"/>
          </p:cNvSpPr>
          <p:nvPr>
            <p:ph type="body" idx="6"/>
          </p:nvPr>
        </p:nvSpPr>
        <p:spPr>
          <a:xfrm>
            <a:off x="1566431" y="1256969"/>
            <a:ext cx="60927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100"/>
              <a:buNone/>
              <a:defRPr sz="11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84"/>
          <p:cNvSpPr txBox="1">
            <a:spLocks noGrp="1"/>
          </p:cNvSpPr>
          <p:nvPr>
            <p:ph type="body" idx="7"/>
          </p:nvPr>
        </p:nvSpPr>
        <p:spPr>
          <a:xfrm>
            <a:off x="2499233" y="3813170"/>
            <a:ext cx="11889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84"/>
          <p:cNvSpPr txBox="1">
            <a:spLocks noGrp="1"/>
          </p:cNvSpPr>
          <p:nvPr>
            <p:ph type="body" idx="8"/>
          </p:nvPr>
        </p:nvSpPr>
        <p:spPr>
          <a:xfrm>
            <a:off x="2499233" y="3372359"/>
            <a:ext cx="1188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1" name="Google Shape;761;p84"/>
          <p:cNvSpPr txBox="1">
            <a:spLocks noGrp="1"/>
          </p:cNvSpPr>
          <p:nvPr>
            <p:ph type="body" idx="9"/>
          </p:nvPr>
        </p:nvSpPr>
        <p:spPr>
          <a:xfrm>
            <a:off x="2499233" y="3994130"/>
            <a:ext cx="1188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62" name="Google Shape;76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4517" y="2077168"/>
            <a:ext cx="1191063" cy="120107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4"/>
          <p:cNvSpPr>
            <a:spLocks noGrp="1"/>
          </p:cNvSpPr>
          <p:nvPr>
            <p:ph type="pic" idx="13"/>
          </p:nvPr>
        </p:nvSpPr>
        <p:spPr>
          <a:xfrm>
            <a:off x="2494840" y="2042462"/>
            <a:ext cx="1193700" cy="1193700"/>
          </a:xfrm>
          <a:prstGeom prst="roundRect">
            <a:avLst>
              <a:gd name="adj" fmla="val 11351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4" name="Google Shape;764;p84"/>
          <p:cNvSpPr txBox="1">
            <a:spLocks noGrp="1"/>
          </p:cNvSpPr>
          <p:nvPr>
            <p:ph type="body" idx="14"/>
          </p:nvPr>
        </p:nvSpPr>
        <p:spPr>
          <a:xfrm>
            <a:off x="4083986" y="3816151"/>
            <a:ext cx="11889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84"/>
          <p:cNvSpPr txBox="1">
            <a:spLocks noGrp="1"/>
          </p:cNvSpPr>
          <p:nvPr>
            <p:ph type="body" idx="15"/>
          </p:nvPr>
        </p:nvSpPr>
        <p:spPr>
          <a:xfrm>
            <a:off x="4083986" y="3375340"/>
            <a:ext cx="1188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84"/>
          <p:cNvSpPr txBox="1">
            <a:spLocks noGrp="1"/>
          </p:cNvSpPr>
          <p:nvPr>
            <p:ph type="body" idx="16"/>
          </p:nvPr>
        </p:nvSpPr>
        <p:spPr>
          <a:xfrm>
            <a:off x="4083986" y="3997112"/>
            <a:ext cx="1188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67" name="Google Shape;76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596" y="1989211"/>
            <a:ext cx="1191063" cy="120107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84"/>
          <p:cNvSpPr>
            <a:spLocks noGrp="1"/>
          </p:cNvSpPr>
          <p:nvPr>
            <p:ph type="pic" idx="17"/>
          </p:nvPr>
        </p:nvSpPr>
        <p:spPr>
          <a:xfrm>
            <a:off x="4079593" y="2045444"/>
            <a:ext cx="1193700" cy="1193700"/>
          </a:xfrm>
          <a:prstGeom prst="roundRect">
            <a:avLst>
              <a:gd name="adj" fmla="val 11351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9" name="Google Shape;769;p84"/>
          <p:cNvSpPr txBox="1">
            <a:spLocks noGrp="1"/>
          </p:cNvSpPr>
          <p:nvPr>
            <p:ph type="body" idx="18"/>
          </p:nvPr>
        </p:nvSpPr>
        <p:spPr>
          <a:xfrm>
            <a:off x="5661504" y="3805566"/>
            <a:ext cx="11889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0" name="Google Shape;770;p84"/>
          <p:cNvSpPr txBox="1">
            <a:spLocks noGrp="1"/>
          </p:cNvSpPr>
          <p:nvPr>
            <p:ph type="body" idx="19"/>
          </p:nvPr>
        </p:nvSpPr>
        <p:spPr>
          <a:xfrm>
            <a:off x="5661504" y="3364755"/>
            <a:ext cx="1188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84"/>
          <p:cNvSpPr txBox="1">
            <a:spLocks noGrp="1"/>
          </p:cNvSpPr>
          <p:nvPr>
            <p:ph type="body" idx="20"/>
          </p:nvPr>
        </p:nvSpPr>
        <p:spPr>
          <a:xfrm>
            <a:off x="5661504" y="3986527"/>
            <a:ext cx="1188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72" name="Google Shape;77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831" y="2077167"/>
            <a:ext cx="1191063" cy="120107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4"/>
          <p:cNvSpPr>
            <a:spLocks noGrp="1"/>
          </p:cNvSpPr>
          <p:nvPr>
            <p:ph type="pic" idx="21"/>
          </p:nvPr>
        </p:nvSpPr>
        <p:spPr>
          <a:xfrm>
            <a:off x="5657113" y="2034859"/>
            <a:ext cx="1193700" cy="1193700"/>
          </a:xfrm>
          <a:prstGeom prst="roundRect">
            <a:avLst>
              <a:gd name="adj" fmla="val 11351"/>
            </a:avLst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4" name="Google Shape;774;p84"/>
          <p:cNvSpPr txBox="1">
            <a:spLocks noGrp="1"/>
          </p:cNvSpPr>
          <p:nvPr>
            <p:ph type="body" idx="22"/>
          </p:nvPr>
        </p:nvSpPr>
        <p:spPr>
          <a:xfrm>
            <a:off x="7266086" y="3805566"/>
            <a:ext cx="11889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88B5"/>
              </a:buClr>
              <a:buSzPts val="800"/>
              <a:buNone/>
              <a:defRPr sz="800" b="0">
                <a:solidFill>
                  <a:srgbClr val="0C88B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84"/>
          <p:cNvSpPr txBox="1">
            <a:spLocks noGrp="1"/>
          </p:cNvSpPr>
          <p:nvPr>
            <p:ph type="body" idx="23"/>
          </p:nvPr>
        </p:nvSpPr>
        <p:spPr>
          <a:xfrm>
            <a:off x="7266086" y="3364755"/>
            <a:ext cx="1188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400"/>
              <a:buNone/>
              <a:defRPr sz="14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6" name="Google Shape;776;p84"/>
          <p:cNvSpPr txBox="1">
            <a:spLocks noGrp="1"/>
          </p:cNvSpPr>
          <p:nvPr>
            <p:ph type="body" idx="24"/>
          </p:nvPr>
        </p:nvSpPr>
        <p:spPr>
          <a:xfrm>
            <a:off x="7266086" y="3986527"/>
            <a:ext cx="1188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77" name="Google Shape;77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300" y="1989303"/>
            <a:ext cx="1191063" cy="1201071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4"/>
          <p:cNvSpPr>
            <a:spLocks noGrp="1"/>
          </p:cNvSpPr>
          <p:nvPr>
            <p:ph type="pic" idx="25"/>
          </p:nvPr>
        </p:nvSpPr>
        <p:spPr>
          <a:xfrm>
            <a:off x="7261693" y="2034859"/>
            <a:ext cx="1193700" cy="1193700"/>
          </a:xfrm>
          <a:prstGeom prst="roundRect">
            <a:avLst>
              <a:gd name="adj" fmla="val 11351"/>
            </a:avLst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  <a:effectLst>
            <a:outerShdw blurRad="762000" dist="50800" dir="5400000" algn="ctr" rotWithShape="0">
              <a:srgbClr val="000000">
                <a:alpha val="18039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79" name="Google Shape;779;p84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780" name="Google Shape;780;p84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4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84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8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omparison">
  <p:cSld name="26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0" name="Google Shape;790;p86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1" name="Google Shape;791;p86"/>
          <p:cNvSpPr txBox="1">
            <a:spLocks noGrp="1"/>
          </p:cNvSpPr>
          <p:nvPr>
            <p:ph type="body" idx="1"/>
          </p:nvPr>
        </p:nvSpPr>
        <p:spPr>
          <a:xfrm>
            <a:off x="1483880" y="2128208"/>
            <a:ext cx="6176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sz="30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92" name="Google Shape;79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86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794" name="Google Shape;794;p86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5" name="Google Shape;795;p86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8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796" name="Google Shape;796;p86"/>
          <p:cNvSpPr txBox="1">
            <a:spLocks noGrp="1"/>
          </p:cNvSpPr>
          <p:nvPr>
            <p:ph type="body" idx="2"/>
          </p:nvPr>
        </p:nvSpPr>
        <p:spPr>
          <a:xfrm>
            <a:off x="1077080" y="2744384"/>
            <a:ext cx="71295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900"/>
              <a:buNone/>
              <a:defRPr sz="9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97" name="Google Shape;79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19" y="-626070"/>
            <a:ext cx="1034499" cy="103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0123" y="1180680"/>
            <a:ext cx="1732198" cy="173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800" b="0" i="0" u="none" strike="noStrike" cap="none">
              <a:solidFill>
                <a:srgbClr val="505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mparison">
  <p:cSld name="1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1" name="Google Shape;801;p87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2" name="Google Shape;802;p87"/>
          <p:cNvSpPr txBox="1">
            <a:spLocks noGrp="1"/>
          </p:cNvSpPr>
          <p:nvPr>
            <p:ph type="body" idx="1"/>
          </p:nvPr>
        </p:nvSpPr>
        <p:spPr>
          <a:xfrm>
            <a:off x="762836" y="1050325"/>
            <a:ext cx="4011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600"/>
              <a:buNone/>
              <a:defRPr sz="36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03" name="Google Shape;80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87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805" name="Google Shape;805;p87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06" name="Google Shape;806;p87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800" b="0" i="0" u="none" strike="noStrike" cap="none">
                <a:solidFill>
                  <a:srgbClr val="50505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807" name="Google Shape;807;p87"/>
          <p:cNvSpPr txBox="1">
            <a:spLocks noGrp="1"/>
          </p:cNvSpPr>
          <p:nvPr>
            <p:ph type="body" idx="2"/>
          </p:nvPr>
        </p:nvSpPr>
        <p:spPr>
          <a:xfrm>
            <a:off x="762836" y="2325473"/>
            <a:ext cx="76059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800"/>
              <a:buNone/>
              <a:defRPr sz="800" b="0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87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800" b="0" i="0" u="none" strike="noStrike" cap="none">
              <a:solidFill>
                <a:srgbClr val="505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8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8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Slides 10">
  <p:cSld name="1_Custom Slides 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89"/>
          <p:cNvCxnSpPr/>
          <p:nvPr/>
        </p:nvCxnSpPr>
        <p:spPr>
          <a:xfrm rot="5400000">
            <a:off x="122353" y="1372060"/>
            <a:ext cx="54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5" name="Google Shape;815;p89"/>
          <p:cNvSpPr txBox="1">
            <a:spLocks noGrp="1"/>
          </p:cNvSpPr>
          <p:nvPr>
            <p:ph type="body" idx="1"/>
          </p:nvPr>
        </p:nvSpPr>
        <p:spPr>
          <a:xfrm>
            <a:off x="1219707" y="1539894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200"/>
              <a:buFont typeface="Montserrat ExtraBold"/>
              <a:buNone/>
              <a:defRPr sz="2100" b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16" name="Google Shape;81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9" y="401016"/>
            <a:ext cx="64289" cy="267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89"/>
          <p:cNvGrpSpPr/>
          <p:nvPr/>
        </p:nvGrpSpPr>
        <p:grpSpPr>
          <a:xfrm>
            <a:off x="329913" y="3446027"/>
            <a:ext cx="184725" cy="1367711"/>
            <a:chOff x="840958" y="4509134"/>
            <a:chExt cx="246300" cy="1823614"/>
          </a:xfrm>
        </p:grpSpPr>
        <p:sp>
          <p:nvSpPr>
            <p:cNvPr id="818" name="Google Shape;818;p89"/>
            <p:cNvSpPr txBox="1"/>
            <p:nvPr/>
          </p:nvSpPr>
          <p:spPr>
            <a:xfrm rot="-5400000">
              <a:off x="479458" y="5724948"/>
              <a:ext cx="96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MAESTRAL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9"/>
            <p:cNvSpPr txBox="1"/>
            <p:nvPr/>
          </p:nvSpPr>
          <p:spPr>
            <a:xfrm rot="-5400000">
              <a:off x="437158" y="4912934"/>
              <a:ext cx="105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50505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SOLUTIONS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89"/>
          <p:cNvSpPr txBox="1">
            <a:spLocks noGrp="1"/>
          </p:cNvSpPr>
          <p:nvPr>
            <p:ph type="body" idx="2"/>
          </p:nvPr>
        </p:nvSpPr>
        <p:spPr>
          <a:xfrm>
            <a:off x="1216051" y="232314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600"/>
              <a:buFont typeface="Montserrat Medium"/>
              <a:buNone/>
              <a:defRPr sz="1000" b="0">
                <a:solidFill>
                  <a:srgbClr val="50505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89"/>
          <p:cNvSpPr txBox="1">
            <a:spLocks noGrp="1"/>
          </p:cNvSpPr>
          <p:nvPr>
            <p:ph type="body" idx="3"/>
          </p:nvPr>
        </p:nvSpPr>
        <p:spPr>
          <a:xfrm>
            <a:off x="4923938" y="1547708"/>
            <a:ext cx="2610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ExtraBold"/>
              <a:buNone/>
              <a:defRPr sz="21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p89"/>
          <p:cNvSpPr txBox="1">
            <a:spLocks noGrp="1"/>
          </p:cNvSpPr>
          <p:nvPr>
            <p:ph type="body" idx="4"/>
          </p:nvPr>
        </p:nvSpPr>
        <p:spPr>
          <a:xfrm>
            <a:off x="4923938" y="2329428"/>
            <a:ext cx="30180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Montserrat Medium"/>
              <a:buNone/>
              <a:defRPr sz="1000" b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p89"/>
          <p:cNvSpPr txBox="1"/>
          <p:nvPr/>
        </p:nvSpPr>
        <p:spPr>
          <a:xfrm rot="-5400000">
            <a:off x="178584" y="391691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505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>
            <a:spLocks noGrp="1"/>
          </p:cNvSpPr>
          <p:nvPr>
            <p:ph type="pic" idx="2"/>
          </p:nvPr>
        </p:nvSpPr>
        <p:spPr>
          <a:xfrm>
            <a:off x="510050" y="1331843"/>
            <a:ext cx="19515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6" name="Google Shape;826;p90"/>
          <p:cNvSpPr>
            <a:spLocks noGrp="1"/>
          </p:cNvSpPr>
          <p:nvPr>
            <p:ph type="pic" idx="3"/>
          </p:nvPr>
        </p:nvSpPr>
        <p:spPr>
          <a:xfrm>
            <a:off x="2567450" y="1331843"/>
            <a:ext cx="19515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7" name="Google Shape;827;p90"/>
          <p:cNvSpPr>
            <a:spLocks noGrp="1"/>
          </p:cNvSpPr>
          <p:nvPr>
            <p:ph type="pic" idx="4"/>
          </p:nvPr>
        </p:nvSpPr>
        <p:spPr>
          <a:xfrm>
            <a:off x="4624850" y="1331843"/>
            <a:ext cx="19515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8" name="Google Shape;828;p90"/>
          <p:cNvSpPr>
            <a:spLocks noGrp="1"/>
          </p:cNvSpPr>
          <p:nvPr>
            <p:ph type="pic" idx="5"/>
          </p:nvPr>
        </p:nvSpPr>
        <p:spPr>
          <a:xfrm>
            <a:off x="6682249" y="1331843"/>
            <a:ext cx="1951500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9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3" name="Google Shape;833;p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9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pt Header w/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1930" y="261430"/>
            <a:ext cx="4706230" cy="463214"/>
          </a:xfrm>
        </p:spPr>
        <p:txBody>
          <a:bodyPr lIns="146304" tIns="109728" rIns="146304" bIns="109728" anchor="t" anchorCtr="0"/>
          <a:lstStyle>
            <a:lvl1pPr marL="0" indent="0">
              <a:lnSpc>
                <a:spcPts val="2647"/>
              </a:lnSpc>
              <a:buFontTx/>
              <a:buNone/>
              <a:defRPr sz="2647">
                <a:solidFill>
                  <a:srgbClr val="00AEEF"/>
                </a:solidFill>
                <a:latin typeface="+mj-lt"/>
              </a:defRPr>
            </a:lvl1pPr>
            <a:lvl2pPr marL="252110" indent="0">
              <a:buFontTx/>
              <a:buNone/>
              <a:defRPr sz="2647">
                <a:latin typeface="Segoe Pro Light"/>
              </a:defRPr>
            </a:lvl2pPr>
            <a:lvl3pPr marL="420183" indent="0">
              <a:buFontTx/>
              <a:buNone/>
              <a:defRPr sz="2647">
                <a:latin typeface="Segoe Pro Light"/>
              </a:defRPr>
            </a:lvl3pPr>
            <a:lvl4pPr marL="588255" indent="0">
              <a:buFontTx/>
              <a:buNone/>
              <a:defRPr sz="2647">
                <a:latin typeface="Segoe Pro Light"/>
              </a:defRPr>
            </a:lvl4pPr>
            <a:lvl5pPr marL="756328" indent="0">
              <a:buFontTx/>
              <a:buNone/>
              <a:defRPr sz="2647">
                <a:latin typeface="Segoe Pr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01930" y="1563129"/>
            <a:ext cx="2353136" cy="201724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206"/>
              </a:spcAft>
              <a:buNone/>
              <a:defRPr sz="1324">
                <a:solidFill>
                  <a:srgbClr val="00AEEF"/>
                </a:solidFill>
                <a:latin typeface="+mn-lt"/>
              </a:defRPr>
            </a:lvl1pPr>
            <a:lvl2pPr marL="2335" indent="0">
              <a:lnSpc>
                <a:spcPts val="1066"/>
              </a:lnSpc>
              <a:spcBef>
                <a:spcPts val="0"/>
              </a:spcBef>
              <a:spcAft>
                <a:spcPts val="882"/>
              </a:spcAft>
              <a:buNone/>
              <a:defRPr sz="956" b="1">
                <a:solidFill>
                  <a:srgbClr val="1B75BC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71B50D-50FD-48D7-A3BE-A0B638F71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1095" y="4519778"/>
            <a:ext cx="360976" cy="3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736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pt Title/26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1" y="194844"/>
            <a:ext cx="6723185" cy="806913"/>
          </a:xfrm>
        </p:spPr>
        <p:txBody>
          <a:bodyPr lIns="146304" tIns="91440" rIns="146304" bIns="91440"/>
          <a:lstStyle>
            <a:lvl1pPr>
              <a:lnSpc>
                <a:spcPts val="4632"/>
              </a:lnSpc>
              <a:defRPr sz="4265" baseline="0">
                <a:solidFill>
                  <a:srgbClr val="1B75BC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1929" y="1563129"/>
            <a:ext cx="6723186" cy="3002383"/>
          </a:xfrm>
        </p:spPr>
        <p:txBody>
          <a:bodyPr/>
          <a:lstStyle>
            <a:lvl1pPr marL="171592" indent="-171592">
              <a:spcBef>
                <a:spcPts val="882"/>
              </a:spcBef>
              <a:defRPr sz="1912">
                <a:solidFill>
                  <a:srgbClr val="00AEEF"/>
                </a:solidFill>
                <a:latin typeface="+mn-lt"/>
              </a:defRPr>
            </a:lvl1pPr>
            <a:lvl2pPr marL="507771" indent="-171592">
              <a:spcBef>
                <a:spcPts val="882"/>
              </a:spcBef>
              <a:buSzPct val="100000"/>
              <a:buFont typeface="Segoe UI" pitchFamily="34" charset="0"/>
              <a:buChar char="‐"/>
              <a:defRPr>
                <a:solidFill>
                  <a:srgbClr val="00AEEF"/>
                </a:solidFill>
              </a:defRPr>
            </a:lvl2pPr>
            <a:lvl3pPr marL="843950" indent="-171592">
              <a:spcBef>
                <a:spcPts val="882"/>
              </a:spcBef>
              <a:buFont typeface="Wingdings" pitchFamily="2" charset="2"/>
              <a:buChar char="§"/>
              <a:defRPr>
                <a:solidFill>
                  <a:srgbClr val="00AEEF"/>
                </a:solidFill>
              </a:defRPr>
            </a:lvl3pPr>
            <a:lvl4pPr marL="1176627" indent="-252134">
              <a:spcBef>
                <a:spcPts val="882"/>
              </a:spcBef>
              <a:buFont typeface="+mj-lt"/>
              <a:buAutoNum type="arabicPeriod"/>
              <a:defRPr>
                <a:solidFill>
                  <a:srgbClr val="00AEEF"/>
                </a:solidFill>
              </a:defRPr>
            </a:lvl4pPr>
            <a:lvl5pPr marL="1431096" indent="-252134">
              <a:spcBef>
                <a:spcPts val="882"/>
              </a:spcBef>
              <a:buFont typeface="+mj-lt"/>
              <a:buAutoNum type="alphaLcParenR"/>
              <a:defRPr>
                <a:solidFill>
                  <a:srgbClr val="00AEEF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BEE14-9C70-4DAA-8F71-426FF3918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1095" y="4519778"/>
            <a:ext cx="360976" cy="3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18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  <a:defRPr sz="3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Montserrat SemiBold"/>
              <a:buNone/>
              <a:defRPr sz="800" b="0" i="0" u="none" strike="noStrike" cap="none">
                <a:solidFill>
                  <a:srgbClr val="95959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  <a:defRPr sz="3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ftr" idx="11"/>
          </p:nvPr>
        </p:nvSpPr>
        <p:spPr>
          <a:xfrm>
            <a:off x="7633532" y="4771893"/>
            <a:ext cx="1250400" cy="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rgbClr val="95959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dacore" TargetMode="External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4.png"/><Relationship Id="rId4" Type="http://schemas.openxmlformats.org/officeDocument/2006/relationships/hyperlink" Target="https://keda.sh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docs/1.5/scalers/aws-sq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habhsoft.com/blog/ios-11-beta-4-microsoft-aci-service-android-o-final-developer-preview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omir/ATD15" TargetMode="External"/><Relationship Id="rId2" Type="http://schemas.openxmlformats.org/officeDocument/2006/relationships/hyperlink" Target="https://github.com/Ratomir/dataweek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hos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functions-core-tools" TargetMode="Externa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"/>
          <p:cNvSpPr txBox="1">
            <a:spLocks noGrp="1"/>
          </p:cNvSpPr>
          <p:nvPr>
            <p:ph type="title"/>
          </p:nvPr>
        </p:nvSpPr>
        <p:spPr>
          <a:xfrm>
            <a:off x="367725" y="4023975"/>
            <a:ext cx="51162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Ratomir Vukadin – Data Week</a:t>
            </a:r>
            <a:endParaRPr sz="1600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1" name="Google Shape;841;p1"/>
          <p:cNvSpPr txBox="1"/>
          <p:nvPr/>
        </p:nvSpPr>
        <p:spPr>
          <a:xfrm>
            <a:off x="427350" y="3136550"/>
            <a:ext cx="3851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3C3C3C"/>
              </a:buClr>
              <a:buSzPts val="5400"/>
            </a:pPr>
            <a:r>
              <a:rPr lang="en-GB" sz="1800">
                <a:solidFill>
                  <a:schemeClr val="dk1"/>
                </a:solidFill>
              </a:rPr>
              <a:t>Event-Driven data processing with KEDA framework, Azure Functions and Kubernetes</a:t>
            </a:r>
            <a:endParaRPr lang="en-GB" sz="1800" dirty="0">
              <a:solidFill>
                <a:schemeClr val="dk1"/>
              </a:solidFill>
            </a:endParaRPr>
          </a:p>
        </p:txBody>
      </p:sp>
      <p:pic>
        <p:nvPicPr>
          <p:cNvPr id="842" name="Google Shape;84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378" y="250103"/>
            <a:ext cx="1795939" cy="10099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0E9159-EDE2-460A-95ED-BE48072ADD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B3EDEB-1E42-4CC2-BC3F-2732159D79CD}" type="datetime1">
              <a:rPr lang="en-US" smtClean="0"/>
              <a:t>9/3/2020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D811-CA47-4A7E-A5C6-DAC437DF7C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8512175" cy="806450"/>
          </a:xfrm>
        </p:spPr>
        <p:txBody>
          <a:bodyPr/>
          <a:lstStyle/>
          <a:p>
            <a:r>
              <a:rPr lang="en-US" dirty="0"/>
              <a:t>KEDA</a:t>
            </a:r>
            <a:br>
              <a:rPr lang="en-US" dirty="0"/>
            </a:br>
            <a:r>
              <a:rPr lang="en-US" sz="2800" dirty="0"/>
              <a:t>Kubernetes-Event-Driven-Autoscaling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ABD4F-D63E-4609-AACC-213930EE0A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96611"/>
            <a:ext cx="6723063" cy="3001962"/>
          </a:xfrm>
        </p:spPr>
        <p:txBody>
          <a:bodyPr/>
          <a:lstStyle/>
          <a:p>
            <a:r>
              <a:rPr lang="en-GB" dirty="0"/>
              <a:t>Monitors the rate of events to proactively scale any container</a:t>
            </a:r>
          </a:p>
          <a:p>
            <a:r>
              <a:rPr lang="en-GB" dirty="0"/>
              <a:t>Feeds the data into the Kubernetes system to drive scaling</a:t>
            </a:r>
          </a:p>
          <a:p>
            <a:r>
              <a:rPr lang="en-GB" dirty="0"/>
              <a:t>KEDA can run on both, any cloud, any Kubernetes, integrates natively HPA </a:t>
            </a:r>
          </a:p>
          <a:p>
            <a:r>
              <a:rPr lang="en-GB" dirty="0"/>
              <a:t>Open source (MIT License) and onboarding to CNCF</a:t>
            </a:r>
          </a:p>
          <a:p>
            <a:r>
              <a:rPr lang="en-GB" dirty="0"/>
              <a:t>Extensible and pluggable scalers to grab metrics from any event source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C6030-96C7-45FE-90F6-722F01CE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414" y="-239682"/>
            <a:ext cx="3050528" cy="1188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8056E4-7971-435B-8043-6C11380500DA}"/>
              </a:ext>
            </a:extLst>
          </p:cNvPr>
          <p:cNvSpPr/>
          <p:nvPr/>
        </p:nvSpPr>
        <p:spPr>
          <a:xfrm>
            <a:off x="7264831" y="1984377"/>
            <a:ext cx="1810111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29" dirty="0">
                <a:hlinkClick r:id="rId3"/>
              </a:rPr>
              <a:t>https://github.com/kedacore</a:t>
            </a:r>
            <a:endParaRPr lang="en-US" sz="102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E753B-2CD4-4852-BC31-1F7D2DC48C46}"/>
              </a:ext>
            </a:extLst>
          </p:cNvPr>
          <p:cNvSpPr/>
          <p:nvPr/>
        </p:nvSpPr>
        <p:spPr>
          <a:xfrm>
            <a:off x="7264831" y="2235087"/>
            <a:ext cx="1082348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29" dirty="0">
                <a:hlinkClick r:id="rId4"/>
              </a:rPr>
              <a:t>https://keda.sh/</a:t>
            </a:r>
            <a:endParaRPr lang="en-US" sz="102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BF177-E597-4152-8387-10378F77A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355" y="4431901"/>
            <a:ext cx="3647645" cy="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9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log.tomkerkhove.be/content/images/2019/11/with-keda.png">
            <a:extLst>
              <a:ext uri="{FF2B5EF4-FFF2-40B4-BE49-F238E27FC236}">
                <a16:creationId xmlns:a16="http://schemas.microsoft.com/office/drawing/2014/main" id="{A082AAFF-67E4-425D-82F2-65454245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51" y="220736"/>
            <a:ext cx="7304898" cy="47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7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A86D-C986-4CC8-81C6-8940AB57AF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6723063" cy="806450"/>
          </a:xfrm>
        </p:spPr>
        <p:txBody>
          <a:bodyPr/>
          <a:lstStyle/>
          <a:p>
            <a:r>
              <a:rPr lang="en-US"/>
              <a:t>KEDA 1.0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301C3-183B-4A00-8639-41088127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00" y="1001981"/>
            <a:ext cx="4818601" cy="35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CE3F-5CD2-468C-913F-5B777BF6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955" y="1788029"/>
            <a:ext cx="4011900" cy="11874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How KEDA works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EA2B9D-628D-4338-9D5A-EECA112E619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88960" y="1623433"/>
            <a:ext cx="2001900" cy="164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82AA1-B2BB-4718-B87C-FEE88B2F005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88959" y="3040051"/>
            <a:ext cx="3603900" cy="984300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Agent, activate deactivate a deployment to scale, or to zero on no events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As HPA, expose rich event data, like queue length or stream to HPA to drive scale up or out</a:t>
            </a:r>
            <a:endParaRPr lang="en-US"/>
          </a:p>
        </p:txBody>
      </p:sp>
      <p:pic>
        <p:nvPicPr>
          <p:cNvPr id="5" name="Picture 2" descr="https://keda.sh/images/keda-arch.png">
            <a:extLst>
              <a:ext uri="{FF2B5EF4-FFF2-40B4-BE49-F238E27FC236}">
                <a16:creationId xmlns:a16="http://schemas.microsoft.com/office/drawing/2014/main" id="{2EBAEB01-10A2-420A-B4A5-874AA5441EC5}"/>
              </a:ext>
            </a:extLst>
          </p:cNvPr>
          <p:cNvPicPr>
            <a:picLocks noGrp="1" noChangeAspect="1" noChangeArrowheads="1"/>
          </p:cNvPicPr>
          <p:nvPr>
            <p:ph type="pic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r="12148" b="2"/>
          <a:stretch/>
        </p:blipFill>
        <p:spPr bwMode="auto">
          <a:xfrm>
            <a:off x="4869599" y="-23711"/>
            <a:ext cx="4307700" cy="4621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3450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CC46-2609-4B5B-B952-96011D822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6723063" cy="806450"/>
          </a:xfrm>
        </p:spPr>
        <p:txBody>
          <a:bodyPr/>
          <a:lstStyle/>
          <a:p>
            <a:r>
              <a:rPr lang="en-US" dirty="0"/>
              <a:t>The magic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3A471-D40F-4A90-8159-F63D3E4E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8" y="894587"/>
            <a:ext cx="9156143" cy="39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CC46-2609-4B5B-B952-96011D822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6723063" cy="806450"/>
          </a:xfrm>
        </p:spPr>
        <p:txBody>
          <a:bodyPr/>
          <a:lstStyle/>
          <a:p>
            <a:r>
              <a:rPr lang="en-US" dirty="0"/>
              <a:t>AWS SQS 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AA7E8-D889-4940-BA36-74302121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05" y="1380959"/>
            <a:ext cx="7268589" cy="2381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FD6D9F-298A-401D-8695-66137567350C}"/>
              </a:ext>
            </a:extLst>
          </p:cNvPr>
          <p:cNvSpPr/>
          <p:nvPr/>
        </p:nvSpPr>
        <p:spPr>
          <a:xfrm>
            <a:off x="3852983" y="444599"/>
            <a:ext cx="2247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KEDA | AWS SQS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8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3C19710-9AE7-4AF5-B264-EB91029D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703" y="53887"/>
            <a:ext cx="2286981" cy="993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FE9EF-56D9-492D-ABC7-6D1E314D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11" y="342900"/>
            <a:ext cx="6560976" cy="415499"/>
          </a:xfrm>
        </p:spPr>
        <p:txBody>
          <a:bodyPr/>
          <a:lstStyle/>
          <a:p>
            <a:r>
              <a:rPr lang="en-US" dirty="0"/>
              <a:t>Virtual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E412-C947-457F-9934-988380F9B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" y="1636922"/>
            <a:ext cx="8263890" cy="2705356"/>
          </a:xfrm>
        </p:spPr>
        <p:txBody>
          <a:bodyPr/>
          <a:lstStyle/>
          <a:p>
            <a:r>
              <a:rPr lang="en-US" dirty="0"/>
              <a:t>Run containers on serverless Azure Container Instances</a:t>
            </a:r>
          </a:p>
          <a:p>
            <a:r>
              <a:rPr lang="en-US" dirty="0"/>
              <a:t>You can flag any deployment as</a:t>
            </a:r>
          </a:p>
          <a:p>
            <a:pPr lvl="1"/>
            <a:r>
              <a:rPr lang="en-US" dirty="0"/>
              <a:t>Run ONLY on Virtual Nodes</a:t>
            </a:r>
          </a:p>
          <a:p>
            <a:pPr lvl="1"/>
            <a:r>
              <a:rPr lang="en-US" dirty="0"/>
              <a:t>Run on a mix of Virtual and Dedicated Nodes</a:t>
            </a:r>
          </a:p>
          <a:p>
            <a:pPr lvl="1"/>
            <a:r>
              <a:rPr lang="en-US" dirty="0"/>
              <a:t>Never run on Virtual Nodes</a:t>
            </a:r>
          </a:p>
          <a:p>
            <a:r>
              <a:rPr lang="en-US" dirty="0"/>
              <a:t>Fantastic for bursts of traffic</a:t>
            </a:r>
          </a:p>
          <a:p>
            <a:r>
              <a:rPr lang="en-US" dirty="0"/>
              <a:t>Integrates seamlessly with Azure Functions and KEDA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3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0812C6-B24B-44F3-8C25-B43CAE16BA3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71689-BA07-41BD-9EE1-893ADE58B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694B2-A791-443B-92A6-A4ED5285789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Apache Kafka Topic</a:t>
            </a:r>
          </a:p>
          <a:p>
            <a:r>
              <a:rPr lang="en-US" dirty="0"/>
              <a:t>AWS SQS Queue</a:t>
            </a:r>
          </a:p>
          <a:p>
            <a:r>
              <a:rPr lang="en-US" dirty="0"/>
              <a:t>Azure Service Bus</a:t>
            </a:r>
          </a:p>
          <a:p>
            <a:r>
              <a:rPr lang="en-US" dirty="0"/>
              <a:t>Huawei </a:t>
            </a:r>
            <a:r>
              <a:rPr lang="en-US" dirty="0" err="1"/>
              <a:t>Cloudeye</a:t>
            </a:r>
            <a:endParaRPr lang="en-US" dirty="0"/>
          </a:p>
          <a:p>
            <a:r>
              <a:rPr lang="en-US" dirty="0"/>
              <a:t>NATS Streaming</a:t>
            </a:r>
          </a:p>
          <a:p>
            <a:r>
              <a:rPr lang="en-US" dirty="0"/>
              <a:t>RabbitMQ Queue</a:t>
            </a:r>
          </a:p>
          <a:p>
            <a:r>
              <a:rPr lang="en-US" dirty="0"/>
              <a:t>AWS CloudWatch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EDBEFE-E94F-45BD-8C2A-00C2AD5137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EE9101-EE4A-4938-B0E1-13A1CD0E5AF8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 dirty="0"/>
              <a:t>Apache Event Hub</a:t>
            </a:r>
          </a:p>
          <a:p>
            <a:r>
              <a:rPr lang="en-US" dirty="0"/>
              <a:t>Azure Storage Queue</a:t>
            </a:r>
          </a:p>
          <a:p>
            <a:r>
              <a:rPr lang="en-US" dirty="0"/>
              <a:t>Google Cloud Pub/Sub</a:t>
            </a:r>
          </a:p>
          <a:p>
            <a:r>
              <a:rPr lang="en-US" dirty="0"/>
              <a:t>Prometheus</a:t>
            </a:r>
          </a:p>
          <a:p>
            <a:r>
              <a:rPr lang="en-US" dirty="0"/>
              <a:t>Redis Lists</a:t>
            </a:r>
          </a:p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9B67F6-3E16-480C-B975-EEA36606DF73}"/>
              </a:ext>
            </a:extLst>
          </p:cNvPr>
          <p:cNvSpPr>
            <a:spLocks noGrp="1"/>
          </p:cNvSpPr>
          <p:nvPr>
            <p:ph type="pic" idx="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44F9-8BDF-459B-A345-A4AC70C074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6723063" cy="80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2CBD13-B130-428E-A895-E224555A13CB}"/>
              </a:ext>
            </a:extLst>
          </p:cNvPr>
          <p:cNvSpPr txBox="1">
            <a:spLocks/>
          </p:cNvSpPr>
          <p:nvPr/>
        </p:nvSpPr>
        <p:spPr>
          <a:xfrm>
            <a:off x="3239344" y="1563273"/>
            <a:ext cx="2665312" cy="3001957"/>
          </a:xfrm>
          <a:prstGeom prst="rect">
            <a:avLst/>
          </a:prstGeom>
        </p:spPr>
        <p:txBody>
          <a:bodyPr vert="horz" wrap="square" lIns="134464" tIns="107571" rIns="134464" bIns="107571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12" dirty="0"/>
          </a:p>
        </p:txBody>
      </p:sp>
    </p:spTree>
    <p:extLst>
      <p:ext uri="{BB962C8B-B14F-4D97-AF65-F5344CB8AC3E}">
        <p14:creationId xmlns:p14="http://schemas.microsoft.com/office/powerpoint/2010/main" val="367790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9B7D7-88AF-42EA-ADB4-EC0B1389F936}"/>
              </a:ext>
            </a:extLst>
          </p:cNvPr>
          <p:cNvSpPr/>
          <p:nvPr/>
        </p:nvSpPr>
        <p:spPr>
          <a:xfrm>
            <a:off x="2286000" y="155608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kubernetes</a:t>
            </a:r>
            <a:r>
              <a:rPr lang="en-US" dirty="0">
                <a:latin typeface="Consolas" panose="020B0609020204030204" pitchFamily="49" charset="0"/>
              </a:rPr>
              <a:t> install --namespace </a:t>
            </a:r>
            <a:r>
              <a:rPr lang="en-US" dirty="0" err="1">
                <a:latin typeface="Consolas" panose="020B0609020204030204" pitchFamily="49" charset="0"/>
              </a:rPr>
              <a:t>keda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mkdir</a:t>
            </a:r>
            <a:r>
              <a:rPr lang="en-US" dirty="0">
                <a:latin typeface="Consolas" panose="020B0609020204030204" pitchFamily="49" charset="0"/>
              </a:rPr>
              <a:t> sample-queue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 cd sample-queue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</a:rPr>
              <a:t> . –docker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 new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nsolas" panose="020B0609020204030204" pitchFamily="49" charset="0"/>
              </a:rPr>
              <a:t>docker build –t myregisty.registry.com/demo:v1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kubernetes</a:t>
            </a:r>
            <a:r>
              <a:rPr lang="en-US" dirty="0">
                <a:latin typeface="Consolas" panose="020B0609020204030204" pitchFamily="49" charset="0"/>
              </a:rPr>
              <a:t> deploy --name name-deploy --registry myregisty.registry.com/remo:v1</a:t>
            </a:r>
          </a:p>
        </p:txBody>
      </p:sp>
    </p:spTree>
    <p:extLst>
      <p:ext uri="{BB962C8B-B14F-4D97-AF65-F5344CB8AC3E}">
        <p14:creationId xmlns:p14="http://schemas.microsoft.com/office/powerpoint/2010/main" val="423456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5"/>
          <p:cNvSpPr txBox="1">
            <a:spLocks noGrp="1"/>
          </p:cNvSpPr>
          <p:nvPr>
            <p:ph type="title"/>
          </p:nvPr>
        </p:nvSpPr>
        <p:spPr>
          <a:xfrm>
            <a:off x="823124" y="1663394"/>
            <a:ext cx="76242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br>
              <a:rPr lang="en" sz="3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3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br>
              <a:rPr lang="en" sz="3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3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Q&amp;A time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6" name="Google Shape;97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350" y="1267870"/>
            <a:ext cx="551450" cy="5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F4EA8803-1B84-423A-8D02-76D99590D86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402" b="402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7EB554-D036-4490-9A3D-BE4E320AF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Ratomir Vukadin</a:t>
            </a:r>
          </a:p>
          <a:p>
            <a:r>
              <a:rPr lang="en-US" sz="2000"/>
              <a:t>DevOps Engineer – Mistral www.mistral.ba</a:t>
            </a:r>
          </a:p>
          <a:p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54477E-CCD7-418D-9D4E-025854988F7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49247" y="2594232"/>
            <a:ext cx="4064779" cy="1638300"/>
          </a:xfrm>
        </p:spPr>
        <p:txBody>
          <a:bodyPr/>
          <a:lstStyle/>
          <a:p>
            <a:r>
              <a:rPr lang="en-US" dirty="0"/>
              <a:t>https://www.linkedin.com/in/ratomir-vukadin-rvs/</a:t>
            </a:r>
          </a:p>
          <a:p>
            <a:r>
              <a:rPr lang="en-US" dirty="0"/>
              <a:t>https://twitter.com/Ratko_V </a:t>
            </a:r>
          </a:p>
          <a:p>
            <a:r>
              <a:rPr lang="en-US" dirty="0"/>
              <a:t>https://github.com/Ratomir</a:t>
            </a:r>
          </a:p>
          <a:p>
            <a:r>
              <a:rPr lang="en-US" dirty="0"/>
              <a:t>https://www.ratomirvukadin.com </a:t>
            </a:r>
          </a:p>
          <a:p>
            <a:r>
              <a:rPr lang="en-US" dirty="0"/>
              <a:t>Network 9, WinDays19, Azure Bootcamp, Tarabica19, Sinergija19, MS Community 8, ATD15…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2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26851F-7E1D-4EAD-9674-C5F56D9B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3518" y="1957514"/>
            <a:ext cx="6967200" cy="1657500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600" b="1" dirty="0"/>
              <a:t>Event-Driven data processing with KEDA framework, Azure Functions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49099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6B2331-1CC0-4873-86B8-69566B87EA63}"/>
              </a:ext>
            </a:extLst>
          </p:cNvPr>
          <p:cNvSpPr txBox="1">
            <a:spLocks/>
          </p:cNvSpPr>
          <p:nvPr/>
        </p:nvSpPr>
        <p:spPr>
          <a:xfrm>
            <a:off x="1513518" y="1957514"/>
            <a:ext cx="6967200" cy="1657500"/>
          </a:xfrm>
          <a:prstGeom prst="rect">
            <a:avLst/>
          </a:prstGeom>
          <a:noFill/>
          <a:ln>
            <a:noFill/>
          </a:ln>
          <a:effectLst>
            <a:outerShdw blurRad="304800" dist="508000" dir="3060000" algn="ctr" rotWithShape="0">
              <a:srgbClr val="000000">
                <a:alpha val="25098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r>
              <a:rPr lang="en-US" sz="1700" b="0" i="0" u="none" strike="noStrike" cap="none" dirty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Azure functions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r>
              <a:rPr lang="en-US" sz="1700" b="0" i="0" u="none" strike="noStrike" cap="none" dirty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Azure functions on Docker containers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r>
              <a:rPr lang="en-US" sz="1700" b="0" i="0" u="none" strike="noStrike" cap="none" dirty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Kubernetes - HPA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r>
              <a:rPr lang="en-US" sz="1700" b="0" i="0" u="none" strike="noStrike" cap="none" dirty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KEDA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r>
              <a:rPr lang="en-US" sz="1700" b="0" i="0" u="none" strike="noStrike" cap="none" dirty="0">
                <a:solidFill>
                  <a:srgbClr val="5050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 – AKS – Queue – Power BI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505050"/>
              </a:buClr>
              <a:buSzPts val="6600"/>
            </a:pPr>
            <a:endParaRPr lang="en-US" sz="1700" b="0" i="0" u="none" strike="noStrike" cap="none" dirty="0">
              <a:solidFill>
                <a:srgbClr val="50505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5EFC41-85D7-40C1-8D66-39A51FE07F21}"/>
              </a:ext>
            </a:extLst>
          </p:cNvPr>
          <p:cNvSpPr/>
          <p:nvPr/>
        </p:nvSpPr>
        <p:spPr>
          <a:xfrm>
            <a:off x="943912" y="3941862"/>
            <a:ext cx="2670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Ratomir/dataweek (github.com)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0DEEF-0DDA-4919-BCB4-5E3FFE8A01FB}"/>
              </a:ext>
            </a:extLst>
          </p:cNvPr>
          <p:cNvSpPr/>
          <p:nvPr/>
        </p:nvSpPr>
        <p:spPr>
          <a:xfrm>
            <a:off x="943912" y="4268710"/>
            <a:ext cx="2462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Ratomir/ATD15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243A0-DC25-4FD8-841D-3BA7C4C8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2" y="614089"/>
            <a:ext cx="7306695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E6C-3326-4F6E-A0FA-E595D454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from other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C8A6-6BE3-471B-9E21-9C06B45EC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Serverless is about building event-based applications on a function by function basis without worrying about traditional “servers”.</a:t>
            </a:r>
          </a:p>
          <a:p>
            <a:r>
              <a:rPr lang="en-GB" i="1" dirty="0"/>
              <a:t>Azure Functions</a:t>
            </a:r>
            <a:r>
              <a:rPr lang="en-GB" dirty="0"/>
              <a:t> can easily be hosted in different environments</a:t>
            </a:r>
          </a:p>
          <a:p>
            <a:r>
              <a:rPr lang="en-GB" dirty="0"/>
              <a:t>Open sourced</a:t>
            </a:r>
          </a:p>
          <a:p>
            <a:r>
              <a:rPr lang="en-GB" i="1" dirty="0"/>
              <a:t>Docker</a:t>
            </a:r>
            <a:r>
              <a:rPr lang="en-GB" dirty="0"/>
              <a:t> image</a:t>
            </a:r>
          </a:p>
          <a:p>
            <a:r>
              <a:rPr lang="en-GB" dirty="0"/>
              <a:t>Azure Container Instance/</a:t>
            </a:r>
            <a:r>
              <a:rPr lang="en-GB" dirty="0" err="1"/>
              <a:t>Fargate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Azure Functions Logo">
            <a:extLst>
              <a:ext uri="{FF2B5EF4-FFF2-40B4-BE49-F238E27FC236}">
                <a16:creationId xmlns:a16="http://schemas.microsoft.com/office/drawing/2014/main" id="{7701EE7D-AAA7-43C3-AACD-C809EC3D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44" y="0"/>
            <a:ext cx="1633356" cy="163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95A62-0396-40E7-8598-DDC18067D698}"/>
              </a:ext>
            </a:extLst>
          </p:cNvPr>
          <p:cNvSpPr/>
          <p:nvPr/>
        </p:nvSpPr>
        <p:spPr>
          <a:xfrm>
            <a:off x="5213289" y="4324842"/>
            <a:ext cx="3785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https://github.com/Azure/azure-functions-host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168F41-1E46-4CA5-A86B-EC4850102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3880" y="2128208"/>
            <a:ext cx="6176100" cy="532200"/>
          </a:xfrm>
        </p:spPr>
        <p:txBody>
          <a:bodyPr/>
          <a:lstStyle/>
          <a:p>
            <a:r>
              <a:rPr lang="en-US" dirty="0"/>
              <a:t>What we need?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6B2331-1CC0-4873-86B8-69566B87EA63}"/>
              </a:ext>
            </a:extLst>
          </p:cNvPr>
          <p:cNvSpPr txBox="1">
            <a:spLocks/>
          </p:cNvSpPr>
          <p:nvPr/>
        </p:nvSpPr>
        <p:spPr>
          <a:xfrm>
            <a:off x="1077080" y="2744384"/>
            <a:ext cx="71295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.NET Core, Java, Python (3.X), Node, PowerShell (Core)</a:t>
            </a:r>
          </a:p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Docker</a:t>
            </a:r>
          </a:p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Docker Registry (Docker Hub, ACR, ECR, …)</a:t>
            </a:r>
          </a:p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Kubernetes cluster (AKS, Minikube, GCP… )</a:t>
            </a:r>
          </a:p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Functions Core Tools 2.0 (Azure Functions CLI) - </a:t>
            </a: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  <a:hlinkClick r:id="rId2"/>
              </a:rPr>
              <a:t>https://github.com/Azure/azure-functions-core-tools</a:t>
            </a:r>
            <a:endParaRPr lang="en-US" sz="900" b="0" i="0" u="none" strike="noStrike" cap="none">
              <a:solidFill>
                <a:srgbClr val="50505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457200" indent="-228600">
              <a:spcAft>
                <a:spcPts val="600"/>
              </a:spcAft>
              <a:buClr>
                <a:srgbClr val="505050"/>
              </a:buClr>
              <a:buSzPts val="900"/>
            </a:pPr>
            <a:r>
              <a:rPr lang="en-US" sz="900" b="0" i="0" u="none" strike="noStrike" cap="none">
                <a:solidFill>
                  <a:srgbClr val="50505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Visual Studio Code/Visual Studio + Visual Studio Code extension</a:t>
            </a:r>
          </a:p>
        </p:txBody>
      </p:sp>
    </p:spTree>
    <p:extLst>
      <p:ext uri="{BB962C8B-B14F-4D97-AF65-F5344CB8AC3E}">
        <p14:creationId xmlns:p14="http://schemas.microsoft.com/office/powerpoint/2010/main" val="106411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DAC566-728B-4114-9432-A6D19EB9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750" y="904387"/>
            <a:ext cx="4011900" cy="1032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/>
              <a:t>Horizontal Pod </a:t>
            </a:r>
            <a:r>
              <a:rPr lang="en-US" sz="3100" err="1"/>
              <a:t>Autoscaler</a:t>
            </a:r>
            <a:endParaRPr lang="en-US" sz="31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076645-B856-4B8F-BE0E-E4C23F67CE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7109" y="2038235"/>
            <a:ext cx="3930000" cy="1803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Horizontal Pod </a:t>
            </a:r>
            <a:r>
              <a:rPr lang="en-US" dirty="0" err="1"/>
              <a:t>Autoscaler</a:t>
            </a:r>
            <a:r>
              <a:rPr lang="en-US" dirty="0"/>
              <a:t> automatically scale the number of pods in a replication controller, deployment or replica set based on observed CPU utilization or custom metrics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3AD56-9018-4CBF-9E3F-73EFF822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008" y="960805"/>
            <a:ext cx="4222992" cy="2983918"/>
          </a:xfrm>
          <a:prstGeom prst="rect">
            <a:avLst/>
          </a:prstGeom>
          <a:noFill/>
          <a:ln>
            <a:noFill/>
          </a:ln>
          <a:effectLst>
            <a:outerShdw blurRad="977900" sx="105999" sy="105999" algn="ctr" rotWithShape="0">
              <a:srgbClr val="000000">
                <a:alpha val="12156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9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74E8ED-7C69-4646-86D1-853121C7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8518" y="122610"/>
            <a:ext cx="4011900" cy="1032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 dirty="0"/>
              <a:t>Where is the problem?</a:t>
            </a:r>
          </a:p>
        </p:txBody>
      </p:sp>
      <p:pic>
        <p:nvPicPr>
          <p:cNvPr id="11" name="Picture 2" descr="https://blog.tomkerkhove.be/content/images/2019/11/without-keda.png">
            <a:extLst>
              <a:ext uri="{FF2B5EF4-FFF2-40B4-BE49-F238E27FC236}">
                <a16:creationId xmlns:a16="http://schemas.microsoft.com/office/drawing/2014/main" id="{53135DFA-1784-4F9F-B333-53A1897F4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9967" y="1106648"/>
            <a:ext cx="5824065" cy="37419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77900" sx="105999" sy="105999" algn="ctr" rotWithShape="0">
              <a:srgbClr val="000000">
                <a:alpha val="12156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311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aestral">
      <a:dk1>
        <a:srgbClr val="505050"/>
      </a:dk1>
      <a:lt1>
        <a:srgbClr val="FFFFFF"/>
      </a:lt1>
      <a:dk2>
        <a:srgbClr val="0C88B5"/>
      </a:dk2>
      <a:lt2>
        <a:srgbClr val="E7E6E6"/>
      </a:lt2>
      <a:accent1>
        <a:srgbClr val="0C8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estral">
      <a:dk1>
        <a:srgbClr val="505050"/>
      </a:dk1>
      <a:lt1>
        <a:srgbClr val="FFFFFF"/>
      </a:lt1>
      <a:dk2>
        <a:srgbClr val="0C88B5"/>
      </a:dk2>
      <a:lt2>
        <a:srgbClr val="E7E6E6"/>
      </a:lt2>
      <a:accent1>
        <a:srgbClr val="0C8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549</Words>
  <Application>Microsoft Office PowerPoint</Application>
  <PresentationFormat>On-screen Show (16:9)</PresentationFormat>
  <Paragraphs>80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Calibri</vt:lpstr>
      <vt:lpstr>Wingdings</vt:lpstr>
      <vt:lpstr>Helvetica Neue Light</vt:lpstr>
      <vt:lpstr>Helvetica Neue</vt:lpstr>
      <vt:lpstr>Segoe Pro Light</vt:lpstr>
      <vt:lpstr>Lato</vt:lpstr>
      <vt:lpstr>Consolas</vt:lpstr>
      <vt:lpstr>Montserrat ExtraLight</vt:lpstr>
      <vt:lpstr>Montserrat Light</vt:lpstr>
      <vt:lpstr>Segoe UI</vt:lpstr>
      <vt:lpstr>Montserrat ExtraBold</vt:lpstr>
      <vt:lpstr>Montserrat SemiBold</vt:lpstr>
      <vt:lpstr>Montserrat Medium</vt:lpstr>
      <vt:lpstr>Montserrat</vt:lpstr>
      <vt:lpstr>Arial</vt:lpstr>
      <vt:lpstr>1_Office Theme</vt:lpstr>
      <vt:lpstr>Office Theme</vt:lpstr>
      <vt:lpstr>Ratomir Vukadin – Data Week</vt:lpstr>
      <vt:lpstr>PowerPoint Presentation</vt:lpstr>
      <vt:lpstr>PowerPoint Presentation</vt:lpstr>
      <vt:lpstr>PowerPoint Presentation</vt:lpstr>
      <vt:lpstr>PowerPoint Presentation</vt:lpstr>
      <vt:lpstr>Azure functions from other perspective</vt:lpstr>
      <vt:lpstr>PowerPoint Presentation</vt:lpstr>
      <vt:lpstr>PowerPoint Presentation</vt:lpstr>
      <vt:lpstr>PowerPoint Presentation</vt:lpstr>
      <vt:lpstr>KEDA Kubernetes-Event-Driven-Autoscaling</vt:lpstr>
      <vt:lpstr>PowerPoint Presentation</vt:lpstr>
      <vt:lpstr>KEDA 1.0</vt:lpstr>
      <vt:lpstr>PowerPoint Presentation</vt:lpstr>
      <vt:lpstr>The magic</vt:lpstr>
      <vt:lpstr>AWS SQS Queue</vt:lpstr>
      <vt:lpstr>Virtual nodes</vt:lpstr>
      <vt:lpstr>PowerPoint Presentation</vt:lpstr>
      <vt:lpstr>PowerPoint Presentation</vt:lpstr>
      <vt:lpstr>  THANK YOU!  Q&amp;A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data integration/analytics solution. </dc:title>
  <dc:creator>Ratomir Vukadin</dc:creator>
  <cp:lastModifiedBy>Ratomir Vukadin</cp:lastModifiedBy>
  <cp:revision>6</cp:revision>
  <dcterms:created xsi:type="dcterms:W3CDTF">2020-09-02T23:32:31Z</dcterms:created>
  <dcterms:modified xsi:type="dcterms:W3CDTF">2020-09-03T09:47:51Z</dcterms:modified>
</cp:coreProperties>
</file>